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84"/>
    <a:srgbClr val="00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817928-77D9-49EF-B993-677D4C416F8E}" v="91" dt="2024-05-05T22:56:18.2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35" d="100"/>
          <a:sy n="35" d="100"/>
        </p:scale>
        <p:origin x="208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AE817928-77D9-49EF-B993-677D4C416F8E}"/>
    <pc:docChg chg="undo custSel addSld delSld modSld">
      <pc:chgData name="Fatima Pillosu" userId="a6295d4dc9e22643" providerId="LiveId" clId="{AE817928-77D9-49EF-B993-677D4C416F8E}" dt="2024-05-06T07:03:54.168" v="1585" actId="20577"/>
      <pc:docMkLst>
        <pc:docMk/>
      </pc:docMkLst>
      <pc:sldChg chg="addSp delSp modSp mod">
        <pc:chgData name="Fatima Pillosu" userId="a6295d4dc9e22643" providerId="LiveId" clId="{AE817928-77D9-49EF-B993-677D4C416F8E}" dt="2024-05-06T07:03:54.168" v="1585" actId="20577"/>
        <pc:sldMkLst>
          <pc:docMk/>
          <pc:sldMk cId="1559877530" sldId="256"/>
        </pc:sldMkLst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" creationId="{C877E3A5-3BD6-112B-6DB3-647E79FEAAE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3" creationId="{C88E9EA8-2FB5-1A50-74F1-CC974866AD74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4" creationId="{F8804467-10D5-F441-1E95-31848F18FECF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5" creationId="{E11CEA1F-57BA-1633-8E25-232AFEA42ED7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6" creationId="{FD56B95F-D218-2905-CAC3-A6A8FB756F4D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7" creationId="{77DD5372-1CB8-E986-B42F-EA714C55FDB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8" creationId="{E990B8BC-35E2-F40B-7C6D-1AEF7444497C}"/>
          </ac:spMkLst>
        </pc:spChg>
        <pc:spChg chg="add mod">
          <ac:chgData name="Fatima Pillosu" userId="a6295d4dc9e22643" providerId="LiveId" clId="{AE817928-77D9-49EF-B993-677D4C416F8E}" dt="2024-05-05T22:52:19.277" v="1441" actId="1076"/>
          <ac:spMkLst>
            <pc:docMk/>
            <pc:sldMk cId="1559877530" sldId="256"/>
            <ac:spMk id="9" creationId="{5198D877-414E-2654-D95B-F16DB7DA8FE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10" creationId="{19AAAF65-FCEF-0D06-88BF-208E8D25F6CF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18" creationId="{8869835F-A8C5-1102-1789-25E82AB877BF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19" creationId="{9AD8806D-5401-5606-EC3D-8F7C690764C6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0" creationId="{F016ED8F-F952-E33E-FBA3-F9F2E33AC750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1" creationId="{8B7414DA-91CF-3851-976D-8F44A12AE3C9}"/>
          </ac:spMkLst>
        </pc:spChg>
        <pc:spChg chg="add mod">
          <ac:chgData name="Fatima Pillosu" userId="a6295d4dc9e22643" providerId="LiveId" clId="{AE817928-77D9-49EF-B993-677D4C416F8E}" dt="2024-05-05T22:57:37.398" v="1523" actId="1035"/>
          <ac:spMkLst>
            <pc:docMk/>
            <pc:sldMk cId="1559877530" sldId="256"/>
            <ac:spMk id="22" creationId="{AA59B36D-E0C1-5766-F53C-2191C859D4A3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49" creationId="{5C917ABB-F76D-734E-25F3-5F932452205E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0" creationId="{6CFA003E-D40F-BF8F-4498-F23685056C2E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1" creationId="{A022A2DF-142C-2C98-76E3-949655B82B6A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2" creationId="{5319BB57-67CB-8447-9603-6042217E6F8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3" creationId="{775D83AB-5FD4-9DDD-5891-C3BEE39F1FA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4" creationId="{E449CC75-AAD2-30C8-87EC-095C9D86C49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5" creationId="{3872C09D-9360-CB20-20C9-924E4C51FBAF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6" creationId="{9B6AE395-B844-37E4-8497-5942731AF739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7" creationId="{92DFFD54-9121-8AC7-18D5-921C1A8FA9E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8" creationId="{66421341-E80F-84A7-6B81-BBA563BB9DC8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59" creationId="{40B5FB9F-062B-610F-8CDE-9DAB3D78E04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0" creationId="{300E7EDA-03A4-A74E-B0BA-C19A44ADE130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1" creationId="{0B8EC8E3-F751-FFC8-F278-7DE5B15D6261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2" creationId="{5ADE3865-05E4-1CB8-5DAB-75A0B86E6FD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3" creationId="{79826198-E6BE-2382-D5AF-A1261B64954C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4" creationId="{6078AB16-A1B1-E0D3-BC97-3CC7EBC38135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5" creationId="{79126EB8-17F6-F36A-4601-3A5153DB77F9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6" creationId="{2DA43299-E195-30F4-E3F1-6DFAA5BB3628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7" creationId="{3F344630-CEF9-EF14-699E-592DCF176F7B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8" creationId="{6820E12D-E704-2BDF-518B-3D83A72B93BF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69" creationId="{7303F8DA-F388-DD65-7C41-9EEDB6D45A27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0" creationId="{16C1DD37-1517-41F2-F028-E77542954932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1" creationId="{56B31B05-6568-1E8A-52B3-61D34A07ABE5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2" creationId="{C45ACAAD-003F-4270-870B-2FC9B04B3212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3" creationId="{D16641BC-ADF6-BF03-466D-5D490E90726C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4" creationId="{E78C6199-0DD5-9728-1D5D-967EAFAA63E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5" creationId="{071A7555-CD1E-1072-5E45-5249F94220A3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6" creationId="{7D55968B-6700-568A-AA72-EB7D945ACFDD}"/>
          </ac:spMkLst>
        </pc:spChg>
        <pc:spChg chg="del">
          <ac:chgData name="Fatima Pillosu" userId="a6295d4dc9e22643" providerId="LiveId" clId="{AE817928-77D9-49EF-B993-677D4C416F8E}" dt="2024-05-05T14:12:16.022" v="140" actId="21"/>
          <ac:spMkLst>
            <pc:docMk/>
            <pc:sldMk cId="1559877530" sldId="256"/>
            <ac:spMk id="77" creationId="{282EFA3A-0CC0-D779-0BF7-4B0D562F294F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2" creationId="{3BAFC79D-5BDC-94CB-A9C0-BC62AF38493B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3" creationId="{6F6BC095-4D4D-27ED-3E88-C08646ED5B5E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4" creationId="{B9740655-FEB5-5162-0F8D-84B22CB92BB4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5" creationId="{8D4C80CB-4764-D849-B2D1-34AF6BF6D816}"/>
          </ac:spMkLst>
        </pc:spChg>
        <pc:spChg chg="add del mod">
          <ac:chgData name="Fatima Pillosu" userId="a6295d4dc9e22643" providerId="LiveId" clId="{AE817928-77D9-49EF-B993-677D4C416F8E}" dt="2024-05-05T14:13:48.739" v="148" actId="478"/>
          <ac:spMkLst>
            <pc:docMk/>
            <pc:sldMk cId="1559877530" sldId="256"/>
            <ac:spMk id="136" creationId="{5CAD7234-1DEB-5820-9B37-93E3AE18429B}"/>
          </ac:spMkLst>
        </pc:spChg>
        <pc:spChg chg="add mod">
          <ac:chgData name="Fatima Pillosu" userId="a6295d4dc9e22643" providerId="LiveId" clId="{AE817928-77D9-49EF-B993-677D4C416F8E}" dt="2024-05-06T06:13:05.760" v="1533" actId="20577"/>
          <ac:spMkLst>
            <pc:docMk/>
            <pc:sldMk cId="1559877530" sldId="256"/>
            <ac:spMk id="137" creationId="{1B2CA034-F2EC-1835-114A-6474B22A84F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38" creationId="{31BCF3CF-4057-8AE2-04A3-4AD6C3A5CE4C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39" creationId="{1443AA98-F509-F09F-F6DF-D5DF4F184E0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40" creationId="{8B7DBEE6-D975-DA75-01E7-BD179188AC3E}"/>
          </ac:spMkLst>
        </pc:spChg>
        <pc:spChg chg="add mod">
          <ac:chgData name="Fatima Pillosu" userId="a6295d4dc9e22643" providerId="LiveId" clId="{AE817928-77D9-49EF-B993-677D4C416F8E}" dt="2024-05-05T14:22:16.517" v="205" actId="1035"/>
          <ac:spMkLst>
            <pc:docMk/>
            <pc:sldMk cId="1559877530" sldId="256"/>
            <ac:spMk id="141" creationId="{AA3EBD54-4BE0-6553-ECEE-269D29285FFA}"/>
          </ac:spMkLst>
        </pc:spChg>
        <pc:spChg chg="add mod">
          <ac:chgData name="Fatima Pillosu" userId="a6295d4dc9e22643" providerId="LiveId" clId="{AE817928-77D9-49EF-B993-677D4C416F8E}" dt="2024-05-05T14:23:14.485" v="216" actId="1036"/>
          <ac:spMkLst>
            <pc:docMk/>
            <pc:sldMk cId="1559877530" sldId="256"/>
            <ac:spMk id="142" creationId="{DF944C2C-D058-9C30-8965-68254242CAB7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3" creationId="{16430581-1FF6-1B7A-72C5-860983F7F515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4" creationId="{3391605B-425E-6275-B99B-CB2D79BAE789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5" creationId="{F4AF3F8A-6829-43C9-DEE6-58ADF1685970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6" creationId="{8FA878F1-E5FB-93E0-A384-F4F19A86095E}"/>
          </ac:spMkLst>
        </pc:spChg>
        <pc:spChg chg="add mod">
          <ac:chgData name="Fatima Pillosu" userId="a6295d4dc9e22643" providerId="LiveId" clId="{AE817928-77D9-49EF-B993-677D4C416F8E}" dt="2024-05-05T14:15:25.862" v="159" actId="1076"/>
          <ac:spMkLst>
            <pc:docMk/>
            <pc:sldMk cId="1559877530" sldId="256"/>
            <ac:spMk id="147" creationId="{B645EBDF-E022-69EF-DD5E-C505C98C166E}"/>
          </ac:spMkLst>
        </pc:spChg>
        <pc:spChg chg="add del mod">
          <ac:chgData name="Fatima Pillosu" userId="a6295d4dc9e22643" providerId="LiveId" clId="{AE817928-77D9-49EF-B993-677D4C416F8E}" dt="2024-05-05T14:19:14.968" v="170" actId="478"/>
          <ac:spMkLst>
            <pc:docMk/>
            <pc:sldMk cId="1559877530" sldId="256"/>
            <ac:spMk id="148" creationId="{D6A51421-A342-F277-0D95-12741A0CB9A1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49" creationId="{9D5E5B2B-98BF-3FFD-401D-B151F02A6692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0" creationId="{0643030F-8CB0-CB0D-A047-8AE232E7CFDF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1" creationId="{EFB1EFF7-1817-99ED-F980-35E466D9895D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52" creationId="{560B8A4B-E900-9720-5303-54827B6E7E9F}"/>
          </ac:spMkLst>
        </pc:spChg>
        <pc:spChg chg="add mod">
          <ac:chgData name="Fatima Pillosu" userId="a6295d4dc9e22643" providerId="LiveId" clId="{AE817928-77D9-49EF-B993-677D4C416F8E}" dt="2024-05-06T06:12:57.734" v="1529" actId="20577"/>
          <ac:spMkLst>
            <pc:docMk/>
            <pc:sldMk cId="1559877530" sldId="256"/>
            <ac:spMk id="153" creationId="{F5EB9178-59C6-BF0F-A6A7-C4A35A5649D5}"/>
          </ac:spMkLst>
        </pc:spChg>
        <pc:spChg chg="add mod">
          <ac:chgData name="Fatima Pillosu" userId="a6295d4dc9e22643" providerId="LiveId" clId="{AE817928-77D9-49EF-B993-677D4C416F8E}" dt="2024-05-06T06:13:01.614" v="1531" actId="20577"/>
          <ac:spMkLst>
            <pc:docMk/>
            <pc:sldMk cId="1559877530" sldId="256"/>
            <ac:spMk id="154" creationId="{8DBB8672-81E9-5524-3235-52016E620413}"/>
          </ac:spMkLst>
        </pc:spChg>
        <pc:spChg chg="add mod">
          <ac:chgData name="Fatima Pillosu" userId="a6295d4dc9e22643" providerId="LiveId" clId="{AE817928-77D9-49EF-B993-677D4C416F8E}" dt="2024-05-06T06:13:09.760" v="1535" actId="20577"/>
          <ac:spMkLst>
            <pc:docMk/>
            <pc:sldMk cId="1559877530" sldId="256"/>
            <ac:spMk id="155" creationId="{2C1DBA3D-50C3-7521-61B6-C83F6E4ECD7D}"/>
          </ac:spMkLst>
        </pc:spChg>
        <pc:spChg chg="add mod">
          <ac:chgData name="Fatima Pillosu" userId="a6295d4dc9e22643" providerId="LiveId" clId="{AE817928-77D9-49EF-B993-677D4C416F8E}" dt="2024-05-06T07:03:54.168" v="1585" actId="20577"/>
          <ac:spMkLst>
            <pc:docMk/>
            <pc:sldMk cId="1559877530" sldId="256"/>
            <ac:spMk id="156" creationId="{6A68A7B4-6A8F-A8A3-45FB-29260F10D848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57" creationId="{F786A7FD-D611-F7E8-22B5-76B28A964FD9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58" creationId="{EDCB0C49-75F8-D6DE-95BD-FBB46591E72E}"/>
          </ac:spMkLst>
        </pc:spChg>
        <pc:spChg chg="add mod">
          <ac:chgData name="Fatima Pillosu" userId="a6295d4dc9e22643" providerId="LiveId" clId="{AE817928-77D9-49EF-B993-677D4C416F8E}" dt="2024-05-05T22:53:05.646" v="1449" actId="1076"/>
          <ac:spMkLst>
            <pc:docMk/>
            <pc:sldMk cId="1559877530" sldId="256"/>
            <ac:spMk id="159" creationId="{6ED0C974-6C74-D9A5-BEF0-CC64DE8DE91A}"/>
          </ac:spMkLst>
        </pc:spChg>
        <pc:spChg chg="add mod">
          <ac:chgData name="Fatima Pillosu" userId="a6295d4dc9e22643" providerId="LiveId" clId="{AE817928-77D9-49EF-B993-677D4C416F8E}" dt="2024-05-05T15:38:57.129" v="1321" actId="1035"/>
          <ac:spMkLst>
            <pc:docMk/>
            <pc:sldMk cId="1559877530" sldId="256"/>
            <ac:spMk id="160" creationId="{809D47CF-AFE2-4072-140B-0422759D5AA2}"/>
          </ac:spMkLst>
        </pc:spChg>
        <pc:spChg chg="add mod">
          <ac:chgData name="Fatima Pillosu" userId="a6295d4dc9e22643" providerId="LiveId" clId="{AE817928-77D9-49EF-B993-677D4C416F8E}" dt="2024-05-05T14:20:30.066" v="173" actId="1036"/>
          <ac:spMkLst>
            <pc:docMk/>
            <pc:sldMk cId="1559877530" sldId="256"/>
            <ac:spMk id="186" creationId="{C91C9100-29C2-3038-6CB8-5A174B1C345D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7" creationId="{4222FD06-20FF-94D4-A711-0E879C3CEAC5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8" creationId="{5C593C19-2F0C-431F-8420-66A0BD28039B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89" creationId="{30043C13-F81B-8A17-4739-6A807A4EB4C9}"/>
          </ac:spMkLst>
        </pc:spChg>
        <pc:spChg chg="add mod">
          <ac:chgData name="Fatima Pillosu" userId="a6295d4dc9e22643" providerId="LiveId" clId="{AE817928-77D9-49EF-B993-677D4C416F8E}" dt="2024-05-05T14:23:07.020" v="212" actId="1076"/>
          <ac:spMkLst>
            <pc:docMk/>
            <pc:sldMk cId="1559877530" sldId="256"/>
            <ac:spMk id="190" creationId="{7D455F15-2356-62CA-C1A6-2C74E4961928}"/>
          </ac:spMkLst>
        </pc:spChg>
        <pc:spChg chg="add mod">
          <ac:chgData name="Fatima Pillosu" userId="a6295d4dc9e22643" providerId="LiveId" clId="{AE817928-77D9-49EF-B993-677D4C416F8E}" dt="2024-05-05T14:23:10.925" v="215" actId="1036"/>
          <ac:spMkLst>
            <pc:docMk/>
            <pc:sldMk cId="1559877530" sldId="256"/>
            <ac:spMk id="191" creationId="{3AC75CF9-72CE-BBDC-0B1A-0699C58E173E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2" creationId="{EE937447-9459-12C6-1ABA-DADC6DBF983F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3" creationId="{EF0DAF97-DA4F-0E95-76F5-7B27D715D0DD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4" creationId="{5AA2BA12-0538-B710-C7D4-28A93AA48CA2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5" creationId="{8BB97E0F-0A00-5EAA-B3E8-D235E91FF55E}"/>
          </ac:spMkLst>
        </pc:spChg>
        <pc:spChg chg="add mod">
          <ac:chgData name="Fatima Pillosu" userId="a6295d4dc9e22643" providerId="LiveId" clId="{AE817928-77D9-49EF-B993-677D4C416F8E}" dt="2024-05-05T14:23:33.542" v="219" actId="1076"/>
          <ac:spMkLst>
            <pc:docMk/>
            <pc:sldMk cId="1559877530" sldId="256"/>
            <ac:spMk id="196" creationId="{6397C483-3ADC-4663-3AD0-16C84D2AC93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03" creationId="{262802C3-1629-5887-A0D1-6CB335B3520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0" creationId="{D402FE2B-11F9-1801-0489-75FD22BB1548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3" creationId="{66538639-46EA-DEA1-291F-2FDE1903CD55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19" creationId="{8CF7156B-8EBC-E6E6-6035-0772622A8ABB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22" creationId="{F5543F6C-0C2C-D6AC-E57F-B58103D2839A}"/>
          </ac:spMkLst>
        </pc:spChg>
        <pc:spChg chg="add mod">
          <ac:chgData name="Fatima Pillosu" userId="a6295d4dc9e22643" providerId="LiveId" clId="{AE817928-77D9-49EF-B993-677D4C416F8E}" dt="2024-05-05T22:56:02.698" v="1505" actId="1036"/>
          <ac:spMkLst>
            <pc:docMk/>
            <pc:sldMk cId="1559877530" sldId="256"/>
            <ac:spMk id="224" creationId="{C2F09DEC-F677-5816-F69B-20D41705A04E}"/>
          </ac:spMkLst>
        </pc:spChg>
        <pc:spChg chg="add mod">
          <ac:chgData name="Fatima Pillosu" userId="a6295d4dc9e22643" providerId="LiveId" clId="{AE817928-77D9-49EF-B993-677D4C416F8E}" dt="2024-05-06T06:12:52.871" v="1527" actId="20577"/>
          <ac:spMkLst>
            <pc:docMk/>
            <pc:sldMk cId="1559877530" sldId="256"/>
            <ac:spMk id="251" creationId="{E6919208-AAA5-5C26-8BA1-2AC3AA832DDF}"/>
          </ac:spMkLst>
        </pc:spChg>
        <pc:graphicFrameChg chg="add del mod modGraphic">
          <ac:chgData name="Fatima Pillosu" userId="a6295d4dc9e22643" providerId="LiveId" clId="{AE817928-77D9-49EF-B993-677D4C416F8E}" dt="2024-05-05T15:12:41.444" v="767" actId="478"/>
          <ac:graphicFrameMkLst>
            <pc:docMk/>
            <pc:sldMk cId="1559877530" sldId="256"/>
            <ac:graphicFrameMk id="246" creationId="{1CB1314B-D117-0612-2D72-14BF2A33DD78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34.945" v="1400" actId="20577"/>
          <ac:graphicFrameMkLst>
            <pc:docMk/>
            <pc:sldMk cId="1559877530" sldId="256"/>
            <ac:graphicFrameMk id="247" creationId="{923BC355-A8DA-7EDC-3F94-704343E70378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47.603" v="1402" actId="20577"/>
          <ac:graphicFrameMkLst>
            <pc:docMk/>
            <pc:sldMk cId="1559877530" sldId="256"/>
            <ac:graphicFrameMk id="248" creationId="{D9074ABF-ABD3-D3B3-93EA-A7692B3D5ED3}"/>
          </ac:graphicFrameMkLst>
        </pc:graphicFrameChg>
        <pc:graphicFrameChg chg="add mod modGraphic">
          <ac:chgData name="Fatima Pillosu" userId="a6295d4dc9e22643" providerId="LiveId" clId="{AE817928-77D9-49EF-B993-677D4C416F8E}" dt="2024-05-05T16:04:51.676" v="1404" actId="20577"/>
          <ac:graphicFrameMkLst>
            <pc:docMk/>
            <pc:sldMk cId="1559877530" sldId="256"/>
            <ac:graphicFrameMk id="249" creationId="{1E475F87-C36E-55BE-3D98-A376BB98144D}"/>
          </ac:graphicFrameMkLst>
        </pc:graphicFrameChg>
        <pc:graphicFrameChg chg="add mod modGraphic">
          <ac:chgData name="Fatima Pillosu" userId="a6295d4dc9e22643" providerId="LiveId" clId="{AE817928-77D9-49EF-B993-677D4C416F8E}" dt="2024-05-05T16:08:40.370" v="1438" actId="20577"/>
          <ac:graphicFrameMkLst>
            <pc:docMk/>
            <pc:sldMk cId="1559877530" sldId="256"/>
            <ac:graphicFrameMk id="250" creationId="{9D7110F4-08B3-9013-25F1-226C5F78F479}"/>
          </ac:graphicFrameMkLst>
        </pc:graphicFrame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5" creationId="{139196E6-8B39-52E4-1166-17C2F7749BEA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6" creationId="{D55DFB0C-B7E7-C403-216B-A64ADA113190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7" creationId="{80901D5B-C806-57CB-E6B3-E8A45511F8F3}"/>
          </ac:picMkLst>
        </pc:picChg>
        <pc:picChg chg="del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48" creationId="{06473DEF-9475-8A4F-A9FE-7C6CAE7EA6AD}"/>
          </ac:picMkLst>
        </pc:picChg>
        <pc:picChg chg="add del mod">
          <ac:chgData name="Fatima Pillosu" userId="a6295d4dc9e22643" providerId="LiveId" clId="{AE817928-77D9-49EF-B993-677D4C416F8E}" dt="2024-05-05T07:48:11.136" v="5"/>
          <ac:picMkLst>
            <pc:docMk/>
            <pc:sldMk cId="1559877530" sldId="256"/>
            <ac:picMk id="78" creationId="{F87EFDF4-AFA9-EF91-FB92-E245F6962A69}"/>
          </ac:picMkLst>
        </pc:picChg>
        <pc:picChg chg="add del mod">
          <ac:chgData name="Fatima Pillosu" userId="a6295d4dc9e22643" providerId="LiveId" clId="{AE817928-77D9-49EF-B993-677D4C416F8E}" dt="2024-05-05T07:48:57.283" v="12" actId="478"/>
          <ac:picMkLst>
            <pc:docMk/>
            <pc:sldMk cId="1559877530" sldId="256"/>
            <ac:picMk id="79" creationId="{B2A3E24A-43AE-27BB-7ED9-9322C17E822D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1" creationId="{F6757BE6-CCF5-D9AC-E4D0-E758AEB43FB8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3" creationId="{A21BF524-F876-E059-39DF-267C7336C00C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5" creationId="{FE88D258-91EE-8452-6DE3-07F93C2AA805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7" creationId="{1C59D588-56EA-512E-FA6D-EF3F4CB6FA6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89" creationId="{22ECC198-4673-9482-DE62-F7867AD80A7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1" creationId="{64B9116E-5803-FFC1-B0F6-F3BB86F08385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3" creationId="{6C86F8E3-FDF7-B418-F3B9-A7CF82754B6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5" creationId="{92ED4EDB-62EC-BD16-F5DA-26D5A04BF1AC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7" creationId="{25BEDF3C-4474-009E-5E34-F86896765E5E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99" creationId="{11CBC4E2-8866-4EF1-527F-D3C2C6796E70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1" creationId="{4512353C-D34A-9CD3-D082-C02D4DADD35F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3" creationId="{646496F6-0AEC-F18B-A49B-06CBF8286130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5" creationId="{00B3C263-48D4-8E63-4AA7-CF210DC0F1BA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7" creationId="{5780A825-96B2-65E1-B0F2-AF3D798158A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09" creationId="{80EE4EDE-9C02-06A9-26B5-F590AAF7DBD8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1" creationId="{A730F19D-3504-EA2E-333F-DE1136766F01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3" creationId="{FBB9E27E-532E-51B0-B7FB-BEBE93F1CFF4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5" creationId="{D8A924D5-1BD2-E5FE-EC82-AECF5DB65C5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7" creationId="{4321AD7A-8EE6-69C3-02EC-5F956549D0AE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19" creationId="{BCF9C0E6-E09E-9730-3900-CB9012909EC2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1" creationId="{6E23DA29-C6BA-3D27-E2BC-C20486588D37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3" creationId="{EEC85624-B62E-AFAF-29D5-6A1A775F31BF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5" creationId="{37F1765D-3E4E-F8E2-E975-C2DB3E2D8FE6}"/>
          </ac:picMkLst>
        </pc:picChg>
        <pc:picChg chg="add del mod">
          <ac:chgData name="Fatima Pillosu" userId="a6295d4dc9e22643" providerId="LiveId" clId="{AE817928-77D9-49EF-B993-677D4C416F8E}" dt="2024-05-05T14:12:16.022" v="140" actId="21"/>
          <ac:picMkLst>
            <pc:docMk/>
            <pc:sldMk cId="1559877530" sldId="256"/>
            <ac:picMk id="127" creationId="{8B60A500-BE26-BC93-A0E0-1374C275C0EC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28" creationId="{695FB96D-CBC3-BEEA-AA9D-94F4AE809DD4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29" creationId="{71884904-D929-027D-6556-905DA668721C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30" creationId="{6DC4DB7E-EA97-0D07-0195-A75E18E0FEE6}"/>
          </ac:picMkLst>
        </pc:picChg>
        <pc:picChg chg="add mod">
          <ac:chgData name="Fatima Pillosu" userId="a6295d4dc9e22643" providerId="LiveId" clId="{AE817928-77D9-49EF-B993-677D4C416F8E}" dt="2024-05-05T14:22:45.181" v="210" actId="552"/>
          <ac:picMkLst>
            <pc:docMk/>
            <pc:sldMk cId="1559877530" sldId="256"/>
            <ac:picMk id="131" creationId="{9646088E-BFEB-1021-9F82-153D8CF06179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1" creationId="{FB16C9F9-1BDD-09B5-5817-1424C80A052B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2" creationId="{4DAFFD25-2DA2-A875-B966-743D9510981F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3" creationId="{0EC6721F-F6D4-2810-9D58-99D659FBC475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4" creationId="{DA8D9371-9E9C-0B3D-7D20-9ECEE0B699FC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5" creationId="{3974EC94-B404-BD69-27EE-8FA78DA1D0B0}"/>
          </ac:picMkLst>
        </pc:picChg>
        <pc:picChg chg="add mod">
          <ac:chgData name="Fatima Pillosu" userId="a6295d4dc9e22643" providerId="LiveId" clId="{AE817928-77D9-49EF-B993-677D4C416F8E}" dt="2024-05-05T14:15:25.862" v="159" actId="1076"/>
          <ac:picMkLst>
            <pc:docMk/>
            <pc:sldMk cId="1559877530" sldId="256"/>
            <ac:picMk id="166" creationId="{9D54119D-C312-8A2F-00E5-F6FB70DF49CD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7" creationId="{11C68789-DA70-6842-4D0A-A3EE82F68A85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8" creationId="{73E44980-B4D5-D9E6-41CB-6F5CABF40CF1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69" creationId="{CC269650-6B4C-E057-2F39-054317AB6EB5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0" creationId="{A63562FC-4616-6B3F-C1A2-6F61D1707D8E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1" creationId="{670FD891-50D0-D6AD-2C7B-8AC4ED6CCF67}"/>
          </ac:picMkLst>
        </pc:picChg>
        <pc:picChg chg="add mod">
          <ac:chgData name="Fatima Pillosu" userId="a6295d4dc9e22643" providerId="LiveId" clId="{AE817928-77D9-49EF-B993-677D4C416F8E}" dt="2024-05-05T14:20:57.918" v="185" actId="1036"/>
          <ac:picMkLst>
            <pc:docMk/>
            <pc:sldMk cId="1559877530" sldId="256"/>
            <ac:picMk id="172" creationId="{C8DB0A7F-63B5-A744-15BD-464FD50E1B2A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3" creationId="{EA2D77CF-409C-56C5-7265-AB45CB7176EF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4" creationId="{38A521FC-F88E-7AC9-2793-048B8C8C1257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5" creationId="{204B067D-F8EB-5DFF-B176-D9A14EB7E895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6" creationId="{4FE51B44-EC7E-DE37-4923-A8146050A6BF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7" creationId="{FB7F9F2E-16B6-365C-933A-543191EA2A11}"/>
          </ac:picMkLst>
        </pc:picChg>
        <pc:picChg chg="add mod">
          <ac:chgData name="Fatima Pillosu" userId="a6295d4dc9e22643" providerId="LiveId" clId="{AE817928-77D9-49EF-B993-677D4C416F8E}" dt="2024-05-05T14:20:30.066" v="173" actId="1036"/>
          <ac:picMkLst>
            <pc:docMk/>
            <pc:sldMk cId="1559877530" sldId="256"/>
            <ac:picMk id="178" creationId="{3CFABF77-8C8D-26B5-A9DF-F004A2C384A8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79" creationId="{194C8B1B-23EF-991B-B8A3-408EB916D1CB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0" creationId="{8C74778A-62DD-E6C6-2231-B85023769345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1" creationId="{63C0CAA2-7B72-3DDB-2260-8754342FB6F0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2" creationId="{2871C485-EC19-EF2A-1C9D-6B1ECE943A4C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3" creationId="{53F010A0-62EB-C6FE-0F05-07B8F82F693A}"/>
          </ac:picMkLst>
        </pc:picChg>
        <pc:picChg chg="add mod">
          <ac:chgData name="Fatima Pillosu" userId="a6295d4dc9e22643" providerId="LiveId" clId="{AE817928-77D9-49EF-B993-677D4C416F8E}" dt="2024-05-05T14:22:16.517" v="205" actId="1035"/>
          <ac:picMkLst>
            <pc:docMk/>
            <pc:sldMk cId="1559877530" sldId="256"/>
            <ac:picMk id="184" creationId="{004046E5-799C-25BD-F546-E6932CA362F5}"/>
          </ac:picMkLst>
        </pc:picChg>
        <pc:picChg chg="add del mod">
          <ac:chgData name="Fatima Pillosu" userId="a6295d4dc9e22643" providerId="LiveId" clId="{AE817928-77D9-49EF-B993-677D4C416F8E}" dt="2024-05-05T14:27:24.779" v="220" actId="478"/>
          <ac:picMkLst>
            <pc:docMk/>
            <pc:sldMk cId="1559877530" sldId="256"/>
            <ac:picMk id="185" creationId="{4AAD661B-52E6-D21B-9C28-D044E16C0004}"/>
          </ac:picMkLst>
        </pc:picChg>
        <pc:picChg chg="add del mod modCrop">
          <ac:chgData name="Fatima Pillosu" userId="a6295d4dc9e22643" providerId="LiveId" clId="{AE817928-77D9-49EF-B993-677D4C416F8E}" dt="2024-05-05T14:29:18.816" v="231" actId="478"/>
          <ac:picMkLst>
            <pc:docMk/>
            <pc:sldMk cId="1559877530" sldId="256"/>
            <ac:picMk id="197" creationId="{9BD3CE71-B39C-4DC3-9E45-B1080BD041F0}"/>
          </ac:picMkLst>
        </pc:picChg>
        <pc:picChg chg="add mod modCrop">
          <ac:chgData name="Fatima Pillosu" userId="a6295d4dc9e22643" providerId="LiveId" clId="{AE817928-77D9-49EF-B993-677D4C416F8E}" dt="2024-05-05T22:56:02.698" v="1505" actId="1036"/>
          <ac:picMkLst>
            <pc:docMk/>
            <pc:sldMk cId="1559877530" sldId="256"/>
            <ac:picMk id="198" creationId="{0BC99645-7EF7-EF2D-6279-38782F21AB91}"/>
          </ac:picMkLst>
        </pc:pic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0" creationId="{D86F7F04-C36E-EAC4-8992-F5832BDE808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1" creationId="{4670FF80-51CC-3579-2719-16E63E485F5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08" creationId="{F524D04C-326A-05DF-772C-0EC934DCAEA2}"/>
          </ac:cxnSpMkLst>
        </pc:cxnChg>
        <pc:cxnChg chg="add del mod">
          <ac:chgData name="Fatima Pillosu" userId="a6295d4dc9e22643" providerId="LiveId" clId="{AE817928-77D9-49EF-B993-677D4C416F8E}" dt="2024-05-05T14:59:46.625" v="687" actId="478"/>
          <ac:cxnSpMkLst>
            <pc:docMk/>
            <pc:sldMk cId="1559877530" sldId="256"/>
            <ac:cxnSpMk id="209" creationId="{DA0394E1-C4EA-0569-FF40-16E9A555F125}"/>
          </ac:cxnSpMkLst>
        </pc:cxnChg>
        <pc:cxnChg chg="add del mod">
          <ac:chgData name="Fatima Pillosu" userId="a6295d4dc9e22643" providerId="LiveId" clId="{AE817928-77D9-49EF-B993-677D4C416F8E}" dt="2024-05-05T14:59:44.568" v="686" actId="478"/>
          <ac:cxnSpMkLst>
            <pc:docMk/>
            <pc:sldMk cId="1559877530" sldId="256"/>
            <ac:cxnSpMk id="212" creationId="{AAC5DEA6-80AB-AD78-5336-430AAA294702}"/>
          </ac:cxnSpMkLst>
        </pc:cxnChg>
        <pc:cxnChg chg="add mod or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14" creationId="{21C55748-5F70-3B36-B3B9-AF697611AC19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18" creationId="{8CE1BEF0-CBF0-335D-B990-84CD4260D322}"/>
          </ac:cxnSpMkLst>
        </pc:cxnChg>
        <pc:cxnChg chg="add del mod">
          <ac:chgData name="Fatima Pillosu" userId="a6295d4dc9e22643" providerId="LiveId" clId="{AE817928-77D9-49EF-B993-677D4C416F8E}" dt="2024-05-05T14:44:16.199" v="451"/>
          <ac:cxnSpMkLst>
            <pc:docMk/>
            <pc:sldMk cId="1559877530" sldId="256"/>
            <ac:cxnSpMk id="220" creationId="{24EE8C69-69AA-1E45-3045-E0C33CE10A52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1" creationId="{7E24C49E-D751-5FBD-3FEC-5950FE23840A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3" creationId="{D9859423-2081-30F8-F958-7455B6C1D5DC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5" creationId="{20B267E1-47C6-0E7A-54A3-F9A9D39ECD7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27" creationId="{62404872-13B8-EC77-D9D9-2B30D42B159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30" creationId="{9F660CB0-64BA-A1DD-5013-299B170FC9B8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41" creationId="{06B578D9-C29C-D215-FCA7-96CDA6FF2120}"/>
          </ac:cxnSpMkLst>
        </pc:cxnChg>
        <pc:cxnChg chg="add mod">
          <ac:chgData name="Fatima Pillosu" userId="a6295d4dc9e22643" providerId="LiveId" clId="{AE817928-77D9-49EF-B993-677D4C416F8E}" dt="2024-05-05T22:56:02.698" v="1505" actId="1036"/>
          <ac:cxnSpMkLst>
            <pc:docMk/>
            <pc:sldMk cId="1559877530" sldId="256"/>
            <ac:cxnSpMk id="242" creationId="{7B565DC1-0E8E-F166-494F-0D6A0EAB99E2}"/>
          </ac:cxnSpMkLst>
        </pc:cxnChg>
      </pc:sldChg>
      <pc:sldChg chg="addSp delSp modSp new del mod">
        <pc:chgData name="Fatima Pillosu" userId="a6295d4dc9e22643" providerId="LiveId" clId="{AE817928-77D9-49EF-B993-677D4C416F8E}" dt="2024-05-05T14:02:48.365" v="85" actId="2696"/>
        <pc:sldMkLst>
          <pc:docMk/>
          <pc:sldMk cId="1994013380" sldId="257"/>
        </pc:sldMkLst>
        <pc:spChg chg="del">
          <ac:chgData name="Fatima Pillosu" userId="a6295d4dc9e22643" providerId="LiveId" clId="{AE817928-77D9-49EF-B993-677D4C416F8E}" dt="2024-05-05T07:47:40.661" v="2" actId="478"/>
          <ac:spMkLst>
            <pc:docMk/>
            <pc:sldMk cId="1994013380" sldId="257"/>
            <ac:spMk id="2" creationId="{A820FE44-71A8-14E1-9FB3-46CCFFC5EF5C}"/>
          </ac:spMkLst>
        </pc:spChg>
        <pc:spChg chg="del">
          <ac:chgData name="Fatima Pillosu" userId="a6295d4dc9e22643" providerId="LiveId" clId="{AE817928-77D9-49EF-B993-677D4C416F8E}" dt="2024-05-05T07:47:40.006" v="1" actId="478"/>
          <ac:spMkLst>
            <pc:docMk/>
            <pc:sldMk cId="1994013380" sldId="257"/>
            <ac:spMk id="3" creationId="{7C9EF172-06F7-E65E-5B8F-1FABCE301D73}"/>
          </ac:spMkLst>
        </pc:spChg>
        <pc:picChg chg="add del mod">
          <ac:chgData name="Fatima Pillosu" userId="a6295d4dc9e22643" providerId="LiveId" clId="{AE817928-77D9-49EF-B993-677D4C416F8E}" dt="2024-05-05T07:49:01.145" v="13" actId="478"/>
          <ac:picMkLst>
            <pc:docMk/>
            <pc:sldMk cId="1994013380" sldId="257"/>
            <ac:picMk id="5" creationId="{6C55C840-C9F5-BB4C-71C1-979B4891F797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7" creationId="{BB1EDFA8-B483-FA18-D3FF-CC5AB1E60258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9" creationId="{078421F0-B39B-0548-6C35-6B3105D4CBD0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11" creationId="{1B9F3213-C23F-9398-BC08-E1025FDB9BF7}"/>
          </ac:picMkLst>
        </pc:picChg>
        <pc:picChg chg="add del mod">
          <ac:chgData name="Fatima Pillosu" userId="a6295d4dc9e22643" providerId="LiveId" clId="{AE817928-77D9-49EF-B993-677D4C416F8E}" dt="2024-05-05T07:49:04.832" v="14" actId="478"/>
          <ac:picMkLst>
            <pc:docMk/>
            <pc:sldMk cId="1994013380" sldId="257"/>
            <ac:picMk id="13" creationId="{87C79470-27DE-DC4C-8F3E-092400D1672C}"/>
          </ac:picMkLst>
        </pc:picChg>
        <pc:picChg chg="add del mod">
          <ac:chgData name="Fatima Pillosu" userId="a6295d4dc9e22643" providerId="LiveId" clId="{AE817928-77D9-49EF-B993-677D4C416F8E}" dt="2024-05-05T07:49:01.145" v="13" actId="478"/>
          <ac:picMkLst>
            <pc:docMk/>
            <pc:sldMk cId="1994013380" sldId="257"/>
            <ac:picMk id="15" creationId="{897CC5E0-FC93-CA79-A4FB-F708CD03AB9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49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4817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297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257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4195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6336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16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738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451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7390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310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BE760-A251-43BA-A244-B50DF713F3AF}" type="datetimeFigureOut">
              <a:rPr lang="en-GB" smtClean="0"/>
              <a:t>06/05/2024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B7C5C-81F8-4E3F-962F-B7B33EDA25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511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127" descr="A map of the world&#10;&#10;Description automatically generated">
            <a:extLst>
              <a:ext uri="{FF2B5EF4-FFF2-40B4-BE49-F238E27FC236}">
                <a16:creationId xmlns:a16="http://schemas.microsoft.com/office/drawing/2014/main" id="{695FB96D-CBC3-BEEA-AA9D-94F4AE809D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1" t="34513" r="7275" b="4772"/>
          <a:stretch/>
        </p:blipFill>
        <p:spPr>
          <a:xfrm>
            <a:off x="352436" y="2656246"/>
            <a:ext cx="4655151" cy="2340000"/>
          </a:xfrm>
          <a:prstGeom prst="rect">
            <a:avLst/>
          </a:prstGeom>
        </p:spPr>
      </p:pic>
      <p:pic>
        <p:nvPicPr>
          <p:cNvPr id="129" name="Picture 128" descr="A map of the world&#10;&#10;Description automatically generated">
            <a:extLst>
              <a:ext uri="{FF2B5EF4-FFF2-40B4-BE49-F238E27FC236}">
                <a16:creationId xmlns:a16="http://schemas.microsoft.com/office/drawing/2014/main" id="{71884904-D929-027D-6556-905DA66872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5" t="34513" r="7332" b="4772"/>
          <a:stretch/>
        </p:blipFill>
        <p:spPr>
          <a:xfrm>
            <a:off x="352436" y="5186564"/>
            <a:ext cx="4656184" cy="2340000"/>
          </a:xfrm>
          <a:prstGeom prst="rect">
            <a:avLst/>
          </a:prstGeom>
        </p:spPr>
      </p:pic>
      <p:pic>
        <p:nvPicPr>
          <p:cNvPr id="130" name="Picture 129" descr="A map of the world&#10;&#10;Description automatically generated">
            <a:extLst>
              <a:ext uri="{FF2B5EF4-FFF2-40B4-BE49-F238E27FC236}">
                <a16:creationId xmlns:a16="http://schemas.microsoft.com/office/drawing/2014/main" id="{6DC4DB7E-EA97-0D07-0195-A75E18E0FE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6" t="34513" r="7197" b="4772"/>
          <a:stretch/>
        </p:blipFill>
        <p:spPr>
          <a:xfrm>
            <a:off x="352436" y="7735479"/>
            <a:ext cx="4663432" cy="2340000"/>
          </a:xfrm>
          <a:prstGeom prst="rect">
            <a:avLst/>
          </a:prstGeom>
        </p:spPr>
      </p:pic>
      <p:pic>
        <p:nvPicPr>
          <p:cNvPr id="131" name="Picture 130" descr="A map of the world&#10;&#10;Description automatically generated">
            <a:extLst>
              <a:ext uri="{FF2B5EF4-FFF2-40B4-BE49-F238E27FC236}">
                <a16:creationId xmlns:a16="http://schemas.microsoft.com/office/drawing/2014/main" id="{9646088E-BFEB-1021-9F82-153D8CF061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5" t="34513" r="7332" b="4772"/>
          <a:stretch/>
        </p:blipFill>
        <p:spPr>
          <a:xfrm>
            <a:off x="352436" y="10295094"/>
            <a:ext cx="4656184" cy="2340000"/>
          </a:xfrm>
          <a:prstGeom prst="rect">
            <a:avLst/>
          </a:prstGeom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1B2CA034-F2EC-1835-114A-6474B22A84FE}"/>
              </a:ext>
            </a:extLst>
          </p:cNvPr>
          <p:cNvSpPr txBox="1"/>
          <p:nvPr/>
        </p:nvSpPr>
        <p:spPr>
          <a:xfrm>
            <a:off x="292411" y="7542586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- 46r1 (18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1BCF3CF-4057-8AE2-04A3-4AD6C3A5CE4C}"/>
              </a:ext>
            </a:extLst>
          </p:cNvPr>
          <p:cNvSpPr txBox="1"/>
          <p:nvPr/>
        </p:nvSpPr>
        <p:spPr>
          <a:xfrm>
            <a:off x="0" y="2964694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1443AA98-F509-F09F-F6DF-D5DF4F184E0E}"/>
              </a:ext>
            </a:extLst>
          </p:cNvPr>
          <p:cNvSpPr txBox="1"/>
          <p:nvPr/>
        </p:nvSpPr>
        <p:spPr>
          <a:xfrm>
            <a:off x="0" y="334467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B7DBEE6-D975-DA75-01E7-BD179188AC3E}"/>
              </a:ext>
            </a:extLst>
          </p:cNvPr>
          <p:cNvSpPr txBox="1"/>
          <p:nvPr/>
        </p:nvSpPr>
        <p:spPr>
          <a:xfrm>
            <a:off x="54502" y="3724646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AA3EBD54-4BE0-6553-ECEE-269D29285FFA}"/>
              </a:ext>
            </a:extLst>
          </p:cNvPr>
          <p:cNvSpPr txBox="1"/>
          <p:nvPr/>
        </p:nvSpPr>
        <p:spPr>
          <a:xfrm>
            <a:off x="14428" y="4104622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F944C2C-D058-9C30-8965-68254242CAB7}"/>
              </a:ext>
            </a:extLst>
          </p:cNvPr>
          <p:cNvSpPr txBox="1"/>
          <p:nvPr/>
        </p:nvSpPr>
        <p:spPr>
          <a:xfrm>
            <a:off x="14428" y="449523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16430581-1FF6-1B7A-72C5-860983F7F515}"/>
              </a:ext>
            </a:extLst>
          </p:cNvPr>
          <p:cNvSpPr txBox="1"/>
          <p:nvPr/>
        </p:nvSpPr>
        <p:spPr>
          <a:xfrm>
            <a:off x="0" y="805138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3391605B-425E-6275-B99B-CB2D79BAE789}"/>
              </a:ext>
            </a:extLst>
          </p:cNvPr>
          <p:cNvSpPr txBox="1"/>
          <p:nvPr/>
        </p:nvSpPr>
        <p:spPr>
          <a:xfrm>
            <a:off x="0" y="8431359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4AF3F8A-6829-43C9-DEE6-58ADF1685970}"/>
              </a:ext>
            </a:extLst>
          </p:cNvPr>
          <p:cNvSpPr txBox="1"/>
          <p:nvPr/>
        </p:nvSpPr>
        <p:spPr>
          <a:xfrm>
            <a:off x="54502" y="8811335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8FA878F1-E5FB-93E0-A384-F4F19A86095E}"/>
              </a:ext>
            </a:extLst>
          </p:cNvPr>
          <p:cNvSpPr txBox="1"/>
          <p:nvPr/>
        </p:nvSpPr>
        <p:spPr>
          <a:xfrm>
            <a:off x="14428" y="91913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B645EBDF-E022-69EF-DD5E-C505C98C166E}"/>
              </a:ext>
            </a:extLst>
          </p:cNvPr>
          <p:cNvSpPr txBox="1"/>
          <p:nvPr/>
        </p:nvSpPr>
        <p:spPr>
          <a:xfrm>
            <a:off x="14428" y="957128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9D5E5B2B-98BF-3FFD-401D-B151F02A6692}"/>
              </a:ext>
            </a:extLst>
          </p:cNvPr>
          <p:cNvSpPr txBox="1"/>
          <p:nvPr/>
        </p:nvSpPr>
        <p:spPr>
          <a:xfrm>
            <a:off x="1704884" y="12618055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0643030F-8CB0-CB0D-A047-8AE232E7CFDF}"/>
              </a:ext>
            </a:extLst>
          </p:cNvPr>
          <p:cNvSpPr txBox="1"/>
          <p:nvPr/>
        </p:nvSpPr>
        <p:spPr>
          <a:xfrm>
            <a:off x="2524718" y="12618055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EFB1EFF7-1817-99ED-F980-35E466D9895D}"/>
              </a:ext>
            </a:extLst>
          </p:cNvPr>
          <p:cNvSpPr txBox="1"/>
          <p:nvPr/>
        </p:nvSpPr>
        <p:spPr>
          <a:xfrm>
            <a:off x="3267020" y="12618055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560B8A4B-E900-9720-5303-54827B6E7E9F}"/>
              </a:ext>
            </a:extLst>
          </p:cNvPr>
          <p:cNvSpPr txBox="1"/>
          <p:nvPr/>
        </p:nvSpPr>
        <p:spPr>
          <a:xfrm>
            <a:off x="4021289" y="12618055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F5EB9178-59C6-BF0F-A6A7-C4A35A5649D5}"/>
              </a:ext>
            </a:extLst>
          </p:cNvPr>
          <p:cNvSpPr txBox="1"/>
          <p:nvPr/>
        </p:nvSpPr>
        <p:spPr>
          <a:xfrm>
            <a:off x="292411" y="2459894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– EDA (62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8DBB8672-81E9-5524-3235-52016E620413}"/>
              </a:ext>
            </a:extLst>
          </p:cNvPr>
          <p:cNvSpPr txBox="1"/>
          <p:nvPr/>
        </p:nvSpPr>
        <p:spPr>
          <a:xfrm>
            <a:off x="292411" y="5000845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 (31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C1DBA3D-50C3-7521-61B6-C83F6E4ECD7D}"/>
              </a:ext>
            </a:extLst>
          </p:cNvPr>
          <p:cNvSpPr txBox="1"/>
          <p:nvPr/>
        </p:nvSpPr>
        <p:spPr>
          <a:xfrm>
            <a:off x="292411" y="10097918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ERA5–ecPoint (point-scale in 31 km grid)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A68A7B4-6A8F-A8A3-45FB-29260F10D848}"/>
              </a:ext>
            </a:extLst>
          </p:cNvPr>
          <p:cNvSpPr txBox="1"/>
          <p:nvPr/>
        </p:nvSpPr>
        <p:spPr>
          <a:xfrm>
            <a:off x="-46666" y="-31190"/>
            <a:ext cx="6642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Anderson-Darling (AD) test at 99.99% confidence level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F786A7FD-D611-F7E8-22B5-76B28A964FD9}"/>
              </a:ext>
            </a:extLst>
          </p:cNvPr>
          <p:cNvSpPr/>
          <p:nvPr/>
        </p:nvSpPr>
        <p:spPr>
          <a:xfrm>
            <a:off x="47127" y="290004"/>
            <a:ext cx="108000" cy="108000"/>
          </a:xfrm>
          <a:prstGeom prst="ellipse">
            <a:avLst/>
          </a:prstGeom>
          <a:solidFill>
            <a:srgbClr val="FF0D8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EDCB0C49-75F8-D6DE-95BD-FBB46591E72E}"/>
              </a:ext>
            </a:extLst>
          </p:cNvPr>
          <p:cNvSpPr/>
          <p:nvPr/>
        </p:nvSpPr>
        <p:spPr>
          <a:xfrm>
            <a:off x="4263150" y="295727"/>
            <a:ext cx="108000" cy="108000"/>
          </a:xfrm>
          <a:prstGeom prst="ellipse">
            <a:avLst/>
          </a:prstGeom>
          <a:solidFill>
            <a:srgbClr val="007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6ED0C974-6C74-D9A5-BEF0-CC64DE8DE91A}"/>
              </a:ext>
            </a:extLst>
          </p:cNvPr>
          <p:cNvSpPr txBox="1"/>
          <p:nvPr/>
        </p:nvSpPr>
        <p:spPr>
          <a:xfrm>
            <a:off x="98595" y="205506"/>
            <a:ext cx="39388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NWP climatology </a:t>
            </a: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not representative 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of obs climatology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09D47CF-AFE2-4072-140B-0422759D5AA2}"/>
              </a:ext>
            </a:extLst>
          </p:cNvPr>
          <p:cNvSpPr txBox="1"/>
          <p:nvPr/>
        </p:nvSpPr>
        <p:spPr>
          <a:xfrm>
            <a:off x="4314617" y="202839"/>
            <a:ext cx="36633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NWP climatology </a:t>
            </a: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representative 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of obs climatology</a:t>
            </a:r>
          </a:p>
        </p:txBody>
      </p:sp>
      <p:pic>
        <p:nvPicPr>
          <p:cNvPr id="161" name="Picture 160" descr="A blue and pink pie chart&#10;&#10;Description automatically generated">
            <a:extLst>
              <a:ext uri="{FF2B5EF4-FFF2-40B4-BE49-F238E27FC236}">
                <a16:creationId xmlns:a16="http://schemas.microsoft.com/office/drawing/2014/main" id="{FB16C9F9-1BDD-09B5-5817-1424C80A052B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905" y="8864289"/>
            <a:ext cx="480000" cy="360000"/>
          </a:xfrm>
          <a:prstGeom prst="rect">
            <a:avLst/>
          </a:prstGeom>
        </p:spPr>
      </p:pic>
      <p:pic>
        <p:nvPicPr>
          <p:cNvPr id="162" name="Picture 161" descr="A pink circle with a blue part&#10;&#10;Description automatically generated">
            <a:extLst>
              <a:ext uri="{FF2B5EF4-FFF2-40B4-BE49-F238E27FC236}">
                <a16:creationId xmlns:a16="http://schemas.microsoft.com/office/drawing/2014/main" id="{4DAFFD25-2DA2-A875-B966-743D9510981F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935" y="8259773"/>
            <a:ext cx="480000" cy="360000"/>
          </a:xfrm>
          <a:prstGeom prst="rect">
            <a:avLst/>
          </a:prstGeom>
        </p:spPr>
      </p:pic>
      <p:pic>
        <p:nvPicPr>
          <p:cNvPr id="163" name="Picture 162" descr="A pink and blue circle with a blue triangle&#10;&#10;Description automatically generated">
            <a:extLst>
              <a:ext uri="{FF2B5EF4-FFF2-40B4-BE49-F238E27FC236}">
                <a16:creationId xmlns:a16="http://schemas.microsoft.com/office/drawing/2014/main" id="{0EC6721F-F6D4-2810-9D58-99D659FBC475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658" y="8127853"/>
            <a:ext cx="480000" cy="360000"/>
          </a:xfrm>
          <a:prstGeom prst="rect">
            <a:avLst/>
          </a:prstGeom>
        </p:spPr>
      </p:pic>
      <p:pic>
        <p:nvPicPr>
          <p:cNvPr id="164" name="Picture 163" descr="A pink and blue circle with a blue triangle&#10;&#10;Description automatically generated">
            <a:extLst>
              <a:ext uri="{FF2B5EF4-FFF2-40B4-BE49-F238E27FC236}">
                <a16:creationId xmlns:a16="http://schemas.microsoft.com/office/drawing/2014/main" id="{DA8D9371-9E9C-0B3D-7D20-9ECEE0B699FC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993" y="8291482"/>
            <a:ext cx="480000" cy="360000"/>
          </a:xfrm>
          <a:prstGeom prst="rect">
            <a:avLst/>
          </a:prstGeom>
        </p:spPr>
      </p:pic>
      <p:pic>
        <p:nvPicPr>
          <p:cNvPr id="165" name="Picture 164" descr="A blue and pink pie chart&#10;&#10;Description automatically generated">
            <a:extLst>
              <a:ext uri="{FF2B5EF4-FFF2-40B4-BE49-F238E27FC236}">
                <a16:creationId xmlns:a16="http://schemas.microsoft.com/office/drawing/2014/main" id="{3974EC94-B404-BD69-27EE-8FA78DA1D0B0}"/>
              </a:ext>
            </a:extLst>
          </p:cNvPr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234" y="8983903"/>
            <a:ext cx="480000" cy="360000"/>
          </a:xfrm>
          <a:prstGeom prst="rect">
            <a:avLst/>
          </a:prstGeom>
        </p:spPr>
      </p:pic>
      <p:pic>
        <p:nvPicPr>
          <p:cNvPr id="166" name="Picture 165" descr="A pink circle with a blue line&#10;&#10;Description automatically generated">
            <a:extLst>
              <a:ext uri="{FF2B5EF4-FFF2-40B4-BE49-F238E27FC236}">
                <a16:creationId xmlns:a16="http://schemas.microsoft.com/office/drawing/2014/main" id="{9D54119D-C312-8A2F-00E5-F6FB70DF49CD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874" y="9047159"/>
            <a:ext cx="480000" cy="360000"/>
          </a:xfrm>
          <a:prstGeom prst="rect">
            <a:avLst/>
          </a:prstGeom>
        </p:spPr>
      </p:pic>
      <p:pic>
        <p:nvPicPr>
          <p:cNvPr id="167" name="Picture 166" descr="A pink and blue circle with a blue triangle&#10;&#10;Description automatically generated">
            <a:extLst>
              <a:ext uri="{FF2B5EF4-FFF2-40B4-BE49-F238E27FC236}">
                <a16:creationId xmlns:a16="http://schemas.microsoft.com/office/drawing/2014/main" id="{11C68789-DA70-6842-4D0A-A3EE82F68A85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523" y="6290408"/>
            <a:ext cx="480000" cy="360000"/>
          </a:xfrm>
          <a:prstGeom prst="rect">
            <a:avLst/>
          </a:prstGeom>
        </p:spPr>
      </p:pic>
      <p:pic>
        <p:nvPicPr>
          <p:cNvPr id="168" name="Picture 167" descr="A pink circle with a blue line&#10;&#10;Description automatically generated">
            <a:extLst>
              <a:ext uri="{FF2B5EF4-FFF2-40B4-BE49-F238E27FC236}">
                <a16:creationId xmlns:a16="http://schemas.microsoft.com/office/drawing/2014/main" id="{73E44980-B4D5-D9E6-41CB-6F5CABF40CF1}"/>
              </a:ext>
            </a:extLst>
          </p:cNvPr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7985" y="5730836"/>
            <a:ext cx="480000" cy="360000"/>
          </a:xfrm>
          <a:prstGeom prst="rect">
            <a:avLst/>
          </a:prstGeom>
        </p:spPr>
      </p:pic>
      <p:pic>
        <p:nvPicPr>
          <p:cNvPr id="169" name="Picture 168" descr="A pink circle with a blue line&#10;&#10;Description automatically generated">
            <a:extLst>
              <a:ext uri="{FF2B5EF4-FFF2-40B4-BE49-F238E27FC236}">
                <a16:creationId xmlns:a16="http://schemas.microsoft.com/office/drawing/2014/main" id="{CC269650-6B4C-E057-2F39-054317AB6EB5}"/>
              </a:ext>
            </a:extLst>
          </p:cNvPr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854" y="5572301"/>
            <a:ext cx="480000" cy="360000"/>
          </a:xfrm>
          <a:prstGeom prst="rect">
            <a:avLst/>
          </a:prstGeom>
        </p:spPr>
      </p:pic>
      <p:pic>
        <p:nvPicPr>
          <p:cNvPr id="170" name="Picture 169" descr="A pink circle with a blue part&#10;&#10;Description automatically generated">
            <a:extLst>
              <a:ext uri="{FF2B5EF4-FFF2-40B4-BE49-F238E27FC236}">
                <a16:creationId xmlns:a16="http://schemas.microsoft.com/office/drawing/2014/main" id="{A63562FC-4616-6B3F-C1A2-6F61D1707D8E}"/>
              </a:ext>
            </a:extLst>
          </p:cNvPr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15" y="5801368"/>
            <a:ext cx="480000" cy="360000"/>
          </a:xfrm>
          <a:prstGeom prst="rect">
            <a:avLst/>
          </a:prstGeom>
        </p:spPr>
      </p:pic>
      <p:pic>
        <p:nvPicPr>
          <p:cNvPr id="171" name="Picture 170" descr="A pink circle with a blue part&#10;&#10;Description automatically generated">
            <a:extLst>
              <a:ext uri="{FF2B5EF4-FFF2-40B4-BE49-F238E27FC236}">
                <a16:creationId xmlns:a16="http://schemas.microsoft.com/office/drawing/2014/main" id="{670FD891-50D0-D6AD-2C7B-8AC4ED6CCF67}"/>
              </a:ext>
            </a:extLst>
          </p:cNvPr>
          <p:cNvPicPr>
            <a:picLocks noChangeAspect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931" y="6414962"/>
            <a:ext cx="480000" cy="360000"/>
          </a:xfrm>
          <a:prstGeom prst="rect">
            <a:avLst/>
          </a:prstGeom>
        </p:spPr>
      </p:pic>
      <p:pic>
        <p:nvPicPr>
          <p:cNvPr id="172" name="Picture 171" descr="A pink circle with a blue line&#10;&#10;Description automatically generated">
            <a:extLst>
              <a:ext uri="{FF2B5EF4-FFF2-40B4-BE49-F238E27FC236}">
                <a16:creationId xmlns:a16="http://schemas.microsoft.com/office/drawing/2014/main" id="{C8DB0A7F-63B5-A744-15BD-464FD50E1B2A}"/>
              </a:ext>
            </a:extLst>
          </p:cNvPr>
          <p:cNvPicPr>
            <a:picLocks noChangeAspect="1"/>
          </p:cNvPicPr>
          <p:nvPr/>
        </p:nvPicPr>
        <p:blipFill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995" y="6490384"/>
            <a:ext cx="480000" cy="360000"/>
          </a:xfrm>
          <a:prstGeom prst="rect">
            <a:avLst/>
          </a:prstGeom>
        </p:spPr>
      </p:pic>
      <p:pic>
        <p:nvPicPr>
          <p:cNvPr id="173" name="Picture 172" descr="A blue circle with a pink triangle&#10;&#10;Description automatically generated">
            <a:extLst>
              <a:ext uri="{FF2B5EF4-FFF2-40B4-BE49-F238E27FC236}">
                <a16:creationId xmlns:a16="http://schemas.microsoft.com/office/drawing/2014/main" id="{EA2D77CF-409C-56C5-7265-AB45CB7176EF}"/>
              </a:ext>
            </a:extLst>
          </p:cNvPr>
          <p:cNvPicPr>
            <a:picLocks noChangeAspect="1"/>
          </p:cNvPicPr>
          <p:nvPr/>
        </p:nvPicPr>
        <p:blipFill>
          <a:blip r:embed="rId1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379" y="11423904"/>
            <a:ext cx="480000" cy="360000"/>
          </a:xfrm>
          <a:prstGeom prst="rect">
            <a:avLst/>
          </a:prstGeom>
        </p:spPr>
      </p:pic>
      <p:pic>
        <p:nvPicPr>
          <p:cNvPr id="174" name="Picture 173" descr="A blue circle with a pink triangle&#10;&#10;Description automatically generated">
            <a:extLst>
              <a:ext uri="{FF2B5EF4-FFF2-40B4-BE49-F238E27FC236}">
                <a16:creationId xmlns:a16="http://schemas.microsoft.com/office/drawing/2014/main" id="{38A521FC-F88E-7AC9-2793-048B8C8C1257}"/>
              </a:ext>
            </a:extLst>
          </p:cNvPr>
          <p:cNvPicPr>
            <a:picLocks noChangeAspect="1"/>
          </p:cNvPicPr>
          <p:nvPr/>
        </p:nvPicPr>
        <p:blipFill>
          <a:blip r:embed="rId1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568" y="10810974"/>
            <a:ext cx="480000" cy="360000"/>
          </a:xfrm>
          <a:prstGeom prst="rect">
            <a:avLst/>
          </a:prstGeom>
        </p:spPr>
      </p:pic>
      <p:pic>
        <p:nvPicPr>
          <p:cNvPr id="175" name="Picture 174" descr="A blue circle with a red line&#10;&#10;Description automatically generated">
            <a:extLst>
              <a:ext uri="{FF2B5EF4-FFF2-40B4-BE49-F238E27FC236}">
                <a16:creationId xmlns:a16="http://schemas.microsoft.com/office/drawing/2014/main" id="{204B067D-F8EB-5DFF-B176-D9A14EB7E895}"/>
              </a:ext>
            </a:extLst>
          </p:cNvPr>
          <p:cNvPicPr>
            <a:picLocks noChangeAspect="1"/>
          </p:cNvPicPr>
          <p:nvPr/>
        </p:nvPicPr>
        <p:blipFill>
          <a:blip r:embed="rId2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88" y="10671501"/>
            <a:ext cx="480000" cy="360000"/>
          </a:xfrm>
          <a:prstGeom prst="rect">
            <a:avLst/>
          </a:prstGeom>
        </p:spPr>
      </p:pic>
      <p:pic>
        <p:nvPicPr>
          <p:cNvPr id="176" name="Picture 175" descr="A blue circle with a pink arrow&#10;&#10;Description automatically generated">
            <a:extLst>
              <a:ext uri="{FF2B5EF4-FFF2-40B4-BE49-F238E27FC236}">
                <a16:creationId xmlns:a16="http://schemas.microsoft.com/office/drawing/2014/main" id="{4FE51B44-EC7E-DE37-4923-A8146050A6BF}"/>
              </a:ext>
            </a:extLst>
          </p:cNvPr>
          <p:cNvPicPr>
            <a:picLocks noChangeAspect="1"/>
          </p:cNvPicPr>
          <p:nvPr/>
        </p:nvPicPr>
        <p:blipFill>
          <a:blip r:embed="rId2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18" y="10918696"/>
            <a:ext cx="480000" cy="360000"/>
          </a:xfrm>
          <a:prstGeom prst="rect">
            <a:avLst/>
          </a:prstGeom>
        </p:spPr>
      </p:pic>
      <p:pic>
        <p:nvPicPr>
          <p:cNvPr id="177" name="Picture 176" descr="A blue circle with a pink line&#10;&#10;Description automatically generated">
            <a:extLst>
              <a:ext uri="{FF2B5EF4-FFF2-40B4-BE49-F238E27FC236}">
                <a16:creationId xmlns:a16="http://schemas.microsoft.com/office/drawing/2014/main" id="{FB7F9F2E-16B6-365C-933A-543191EA2A11}"/>
              </a:ext>
            </a:extLst>
          </p:cNvPr>
          <p:cNvPicPr>
            <a:picLocks noChangeAspect="1"/>
          </p:cNvPicPr>
          <p:nvPr/>
        </p:nvPicPr>
        <p:blipFill>
          <a:blip r:embed="rId2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678" y="11533504"/>
            <a:ext cx="480000" cy="360000"/>
          </a:xfrm>
          <a:prstGeom prst="rect">
            <a:avLst/>
          </a:prstGeom>
        </p:spPr>
      </p:pic>
      <p:pic>
        <p:nvPicPr>
          <p:cNvPr id="178" name="Picture 177" descr="A blue and pink pie chart&#10;&#10;Description automatically generated">
            <a:extLst>
              <a:ext uri="{FF2B5EF4-FFF2-40B4-BE49-F238E27FC236}">
                <a16:creationId xmlns:a16="http://schemas.microsoft.com/office/drawing/2014/main" id="{3CFABF77-8C8D-26B5-A9DF-F004A2C384A8}"/>
              </a:ext>
            </a:extLst>
          </p:cNvPr>
          <p:cNvPicPr>
            <a:picLocks noChangeAspect="1"/>
          </p:cNvPicPr>
          <p:nvPr/>
        </p:nvPicPr>
        <p:blipFill>
          <a:blip r:embed="rId2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770" y="11606370"/>
            <a:ext cx="480000" cy="360000"/>
          </a:xfrm>
          <a:prstGeom prst="rect">
            <a:avLst/>
          </a:prstGeom>
        </p:spPr>
      </p:pic>
      <p:pic>
        <p:nvPicPr>
          <p:cNvPr id="179" name="Picture 178" descr="A pink and blue circle with a blue triangle&#10;&#10;Description automatically generated">
            <a:extLst>
              <a:ext uri="{FF2B5EF4-FFF2-40B4-BE49-F238E27FC236}">
                <a16:creationId xmlns:a16="http://schemas.microsoft.com/office/drawing/2014/main" id="{194C8B1B-23EF-991B-B8A3-408EB916D1CB}"/>
              </a:ext>
            </a:extLst>
          </p:cNvPr>
          <p:cNvPicPr>
            <a:picLocks noChangeAspect="1"/>
          </p:cNvPicPr>
          <p:nvPr/>
        </p:nvPicPr>
        <p:blipFill>
          <a:blip r:embed="rId2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614" y="3760494"/>
            <a:ext cx="480000" cy="360000"/>
          </a:xfrm>
          <a:prstGeom prst="rect">
            <a:avLst/>
          </a:prstGeom>
        </p:spPr>
      </p:pic>
      <p:pic>
        <p:nvPicPr>
          <p:cNvPr id="180" name="Picture 179" descr="A pink circle with a blue line&#10;&#10;Description automatically generated">
            <a:extLst>
              <a:ext uri="{FF2B5EF4-FFF2-40B4-BE49-F238E27FC236}">
                <a16:creationId xmlns:a16="http://schemas.microsoft.com/office/drawing/2014/main" id="{8C74778A-62DD-E6C6-2231-B85023769345}"/>
              </a:ext>
            </a:extLst>
          </p:cNvPr>
          <p:cNvPicPr>
            <a:picLocks noChangeAspect="1"/>
          </p:cNvPicPr>
          <p:nvPr/>
        </p:nvPicPr>
        <p:blipFill>
          <a:blip r:embed="rId2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4289" y="3200114"/>
            <a:ext cx="480000" cy="360000"/>
          </a:xfrm>
          <a:prstGeom prst="rect">
            <a:avLst/>
          </a:prstGeom>
        </p:spPr>
      </p:pic>
      <p:pic>
        <p:nvPicPr>
          <p:cNvPr id="181" name="Picture 180" descr="A pink circle with a blue line&#10;&#10;Description automatically generated">
            <a:extLst>
              <a:ext uri="{FF2B5EF4-FFF2-40B4-BE49-F238E27FC236}">
                <a16:creationId xmlns:a16="http://schemas.microsoft.com/office/drawing/2014/main" id="{63C0CAA2-7B72-3DDB-2260-8754342FB6F0}"/>
              </a:ext>
            </a:extLst>
          </p:cNvPr>
          <p:cNvPicPr>
            <a:picLocks noChangeAspect="1"/>
          </p:cNvPicPr>
          <p:nvPr/>
        </p:nvPicPr>
        <p:blipFill>
          <a:blip r:embed="rId2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541" y="3049572"/>
            <a:ext cx="480000" cy="360000"/>
          </a:xfrm>
          <a:prstGeom prst="rect">
            <a:avLst/>
          </a:prstGeom>
        </p:spPr>
      </p:pic>
      <p:pic>
        <p:nvPicPr>
          <p:cNvPr id="182" name="Picture 181" descr="A pink circle with a blue line&#10;&#10;Description automatically generated">
            <a:extLst>
              <a:ext uri="{FF2B5EF4-FFF2-40B4-BE49-F238E27FC236}">
                <a16:creationId xmlns:a16="http://schemas.microsoft.com/office/drawing/2014/main" id="{2871C485-EC19-EF2A-1C9D-6B1ECE943A4C}"/>
              </a:ext>
            </a:extLst>
          </p:cNvPr>
          <p:cNvPicPr>
            <a:picLocks noChangeAspect="1"/>
          </p:cNvPicPr>
          <p:nvPr/>
        </p:nvPicPr>
        <p:blipFill>
          <a:blip r:embed="rId2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50" y="3362760"/>
            <a:ext cx="480000" cy="360000"/>
          </a:xfrm>
          <a:prstGeom prst="rect">
            <a:avLst/>
          </a:prstGeom>
        </p:spPr>
      </p:pic>
      <p:pic>
        <p:nvPicPr>
          <p:cNvPr id="183" name="Picture 182" descr="A pink circle with a blue part&#10;&#10;Description automatically generated">
            <a:extLst>
              <a:ext uri="{FF2B5EF4-FFF2-40B4-BE49-F238E27FC236}">
                <a16:creationId xmlns:a16="http://schemas.microsoft.com/office/drawing/2014/main" id="{53F010A0-62EB-C6FE-0F05-07B8F82F693A}"/>
              </a:ext>
            </a:extLst>
          </p:cNvPr>
          <p:cNvPicPr>
            <a:picLocks noChangeAspect="1"/>
          </p:cNvPicPr>
          <p:nvPr/>
        </p:nvPicPr>
        <p:blipFill>
          <a:blip r:embed="rId2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600" y="3913712"/>
            <a:ext cx="480000" cy="360000"/>
          </a:xfrm>
          <a:prstGeom prst="rect">
            <a:avLst/>
          </a:prstGeom>
        </p:spPr>
      </p:pic>
      <p:pic>
        <p:nvPicPr>
          <p:cNvPr id="184" name="Picture 183" descr="A pink circle with a blue line&#10;&#10;Description automatically generated">
            <a:extLst>
              <a:ext uri="{FF2B5EF4-FFF2-40B4-BE49-F238E27FC236}">
                <a16:creationId xmlns:a16="http://schemas.microsoft.com/office/drawing/2014/main" id="{004046E5-799C-25BD-F546-E6932CA362F5}"/>
              </a:ext>
            </a:extLst>
          </p:cNvPr>
          <p:cNvPicPr>
            <a:picLocks noChangeAspect="1"/>
          </p:cNvPicPr>
          <p:nvPr/>
        </p:nvPicPr>
        <p:blipFill>
          <a:blip r:embed="rId2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316" y="4011899"/>
            <a:ext cx="480000" cy="360000"/>
          </a:xfrm>
          <a:prstGeom prst="rect">
            <a:avLst/>
          </a:prstGeom>
        </p:spPr>
      </p:pic>
      <p:sp>
        <p:nvSpPr>
          <p:cNvPr id="186" name="TextBox 185">
            <a:extLst>
              <a:ext uri="{FF2B5EF4-FFF2-40B4-BE49-F238E27FC236}">
                <a16:creationId xmlns:a16="http://schemas.microsoft.com/office/drawing/2014/main" id="{C91C9100-29C2-3038-6CB8-5A174B1C345D}"/>
              </a:ext>
            </a:extLst>
          </p:cNvPr>
          <p:cNvSpPr txBox="1"/>
          <p:nvPr/>
        </p:nvSpPr>
        <p:spPr>
          <a:xfrm>
            <a:off x="885801" y="12618055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4222FD06-20FF-94D4-A711-0E879C3CEAC5}"/>
              </a:ext>
            </a:extLst>
          </p:cNvPr>
          <p:cNvSpPr txBox="1"/>
          <p:nvPr/>
        </p:nvSpPr>
        <p:spPr>
          <a:xfrm>
            <a:off x="6349" y="5475607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5C593C19-2F0C-431F-8420-66A0BD28039B}"/>
              </a:ext>
            </a:extLst>
          </p:cNvPr>
          <p:cNvSpPr txBox="1"/>
          <p:nvPr/>
        </p:nvSpPr>
        <p:spPr>
          <a:xfrm>
            <a:off x="6349" y="585558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30043C13-F81B-8A17-4739-6A807A4EB4C9}"/>
              </a:ext>
            </a:extLst>
          </p:cNvPr>
          <p:cNvSpPr txBox="1"/>
          <p:nvPr/>
        </p:nvSpPr>
        <p:spPr>
          <a:xfrm>
            <a:off x="60851" y="6235559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7D455F15-2356-62CA-C1A6-2C74E4961928}"/>
              </a:ext>
            </a:extLst>
          </p:cNvPr>
          <p:cNvSpPr txBox="1"/>
          <p:nvPr/>
        </p:nvSpPr>
        <p:spPr>
          <a:xfrm>
            <a:off x="20777" y="6615535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3AC75CF9-72CE-BBDC-0B1A-0699C58E173E}"/>
              </a:ext>
            </a:extLst>
          </p:cNvPr>
          <p:cNvSpPr txBox="1"/>
          <p:nvPr/>
        </p:nvSpPr>
        <p:spPr>
          <a:xfrm>
            <a:off x="20777" y="7027409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EE937447-9459-12C6-1ABA-DADC6DBF983F}"/>
              </a:ext>
            </a:extLst>
          </p:cNvPr>
          <p:cNvSpPr txBox="1"/>
          <p:nvPr/>
        </p:nvSpPr>
        <p:spPr>
          <a:xfrm>
            <a:off x="0" y="1060509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EF0DAF97-DA4F-0E95-76F5-7B27D715D0DD}"/>
              </a:ext>
            </a:extLst>
          </p:cNvPr>
          <p:cNvSpPr txBox="1"/>
          <p:nvPr/>
        </p:nvSpPr>
        <p:spPr>
          <a:xfrm>
            <a:off x="0" y="10985069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5AA2BA12-0538-B710-C7D4-28A93AA48CA2}"/>
              </a:ext>
            </a:extLst>
          </p:cNvPr>
          <p:cNvSpPr txBox="1"/>
          <p:nvPr/>
        </p:nvSpPr>
        <p:spPr>
          <a:xfrm>
            <a:off x="54502" y="11365045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8BB97E0F-0A00-5EAA-B3E8-D235E91FF55E}"/>
              </a:ext>
            </a:extLst>
          </p:cNvPr>
          <p:cNvSpPr txBox="1"/>
          <p:nvPr/>
        </p:nvSpPr>
        <p:spPr>
          <a:xfrm>
            <a:off x="14428" y="1174502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6397C483-3ADC-4663-3AD0-16C84D2AC935}"/>
              </a:ext>
            </a:extLst>
          </p:cNvPr>
          <p:cNvSpPr txBox="1"/>
          <p:nvPr/>
        </p:nvSpPr>
        <p:spPr>
          <a:xfrm>
            <a:off x="14428" y="121249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198" name="Picture 197">
            <a:extLst>
              <a:ext uri="{FF2B5EF4-FFF2-40B4-BE49-F238E27FC236}">
                <a16:creationId xmlns:a16="http://schemas.microsoft.com/office/drawing/2014/main" id="{0BC99645-7EF7-EF2D-6279-38782F21AB91}"/>
              </a:ext>
            </a:extLst>
          </p:cNvPr>
          <p:cNvPicPr>
            <a:picLocks noChangeAspect="1"/>
          </p:cNvPicPr>
          <p:nvPr/>
        </p:nvPicPr>
        <p:blipFill rotWithShape="1">
          <a:blip r:embed="rId30"/>
          <a:srcRect l="5980" t="5276"/>
          <a:stretch/>
        </p:blipFill>
        <p:spPr>
          <a:xfrm>
            <a:off x="3564074" y="656109"/>
            <a:ext cx="3832738" cy="1933904"/>
          </a:xfrm>
          <a:prstGeom prst="rect">
            <a:avLst/>
          </a:prstGeom>
        </p:spPr>
      </p:pic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D86F7F04-C36E-EAC4-8992-F5832BDE8088}"/>
              </a:ext>
            </a:extLst>
          </p:cNvPr>
          <p:cNvCxnSpPr>
            <a:cxnSpLocks/>
          </p:cNvCxnSpPr>
          <p:nvPr/>
        </p:nvCxnSpPr>
        <p:spPr>
          <a:xfrm flipH="1" flipV="1">
            <a:off x="2879303" y="946317"/>
            <a:ext cx="1042789" cy="2914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4670FF80-51CC-3579-2719-16E63E485F50}"/>
              </a:ext>
            </a:extLst>
          </p:cNvPr>
          <p:cNvCxnSpPr>
            <a:cxnSpLocks/>
          </p:cNvCxnSpPr>
          <p:nvPr/>
        </p:nvCxnSpPr>
        <p:spPr>
          <a:xfrm flipV="1">
            <a:off x="1181689" y="949711"/>
            <a:ext cx="171010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>
            <a:extLst>
              <a:ext uri="{FF2B5EF4-FFF2-40B4-BE49-F238E27FC236}">
                <a16:creationId xmlns:a16="http://schemas.microsoft.com/office/drawing/2014/main" id="{262802C3-1629-5887-A0D1-6CB335B35208}"/>
              </a:ext>
            </a:extLst>
          </p:cNvPr>
          <p:cNvSpPr txBox="1"/>
          <p:nvPr/>
        </p:nvSpPr>
        <p:spPr>
          <a:xfrm>
            <a:off x="1097019" y="766152"/>
            <a:ext cx="18839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North America</a:t>
            </a:r>
          </a:p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[90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170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W, 15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°N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, 50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W]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F524D04C-326A-05DF-772C-0EC934DCAEA2}"/>
              </a:ext>
            </a:extLst>
          </p:cNvPr>
          <p:cNvCxnSpPr>
            <a:cxnSpLocks/>
          </p:cNvCxnSpPr>
          <p:nvPr/>
        </p:nvCxnSpPr>
        <p:spPr>
          <a:xfrm flipH="1">
            <a:off x="3036466" y="1951840"/>
            <a:ext cx="1516056" cy="2740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TextBox 209">
            <a:extLst>
              <a:ext uri="{FF2B5EF4-FFF2-40B4-BE49-F238E27FC236}">
                <a16:creationId xmlns:a16="http://schemas.microsoft.com/office/drawing/2014/main" id="{D402FE2B-11F9-1801-0489-75FD22BB1548}"/>
              </a:ext>
            </a:extLst>
          </p:cNvPr>
          <p:cNvSpPr txBox="1"/>
          <p:nvPr/>
        </p:nvSpPr>
        <p:spPr>
          <a:xfrm>
            <a:off x="1252392" y="2028404"/>
            <a:ext cx="18839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South America</a:t>
            </a:r>
          </a:p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[15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100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S, 30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W]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21C55748-5F70-3B36-B3B9-AF697611AC19}"/>
              </a:ext>
            </a:extLst>
          </p:cNvPr>
          <p:cNvCxnSpPr>
            <a:cxnSpLocks/>
          </p:cNvCxnSpPr>
          <p:nvPr/>
        </p:nvCxnSpPr>
        <p:spPr>
          <a:xfrm flipH="1">
            <a:off x="2850379" y="1086514"/>
            <a:ext cx="2899291" cy="56740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3" name="TextBox 212">
            <a:extLst>
              <a:ext uri="{FF2B5EF4-FFF2-40B4-BE49-F238E27FC236}">
                <a16:creationId xmlns:a16="http://schemas.microsoft.com/office/drawing/2014/main" id="{66538639-46EA-DEA1-291F-2FDE1903CD55}"/>
              </a:ext>
            </a:extLst>
          </p:cNvPr>
          <p:cNvSpPr txBox="1"/>
          <p:nvPr/>
        </p:nvSpPr>
        <p:spPr>
          <a:xfrm>
            <a:off x="1031716" y="1455961"/>
            <a:ext cx="18839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Europe &amp; Mediterranean</a:t>
            </a:r>
          </a:p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[90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30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W, 30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E]</a:t>
            </a:r>
          </a:p>
        </p:txBody>
      </p: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CE1BEF0-CBF0-335D-B990-84CD4260D322}"/>
              </a:ext>
            </a:extLst>
          </p:cNvPr>
          <p:cNvCxnSpPr>
            <a:cxnSpLocks/>
          </p:cNvCxnSpPr>
          <p:nvPr/>
        </p:nvCxnSpPr>
        <p:spPr>
          <a:xfrm flipH="1">
            <a:off x="7980005" y="827951"/>
            <a:ext cx="14703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Box 218">
            <a:extLst>
              <a:ext uri="{FF2B5EF4-FFF2-40B4-BE49-F238E27FC236}">
                <a16:creationId xmlns:a16="http://schemas.microsoft.com/office/drawing/2014/main" id="{8CF7156B-8EBC-E6E6-6035-0772622A8ABB}"/>
              </a:ext>
            </a:extLst>
          </p:cNvPr>
          <p:cNvSpPr txBox="1"/>
          <p:nvPr/>
        </p:nvSpPr>
        <p:spPr>
          <a:xfrm>
            <a:off x="7765216" y="634274"/>
            <a:ext cx="18839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Asia</a:t>
            </a:r>
          </a:p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[90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E, 5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180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E]</a:t>
            </a:r>
          </a:p>
        </p:txBody>
      </p: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7E24C49E-D751-5FBD-3FEC-5950FE23840A}"/>
              </a:ext>
            </a:extLst>
          </p:cNvPr>
          <p:cNvCxnSpPr>
            <a:cxnSpLocks/>
          </p:cNvCxnSpPr>
          <p:nvPr/>
        </p:nvCxnSpPr>
        <p:spPr>
          <a:xfrm flipH="1" flipV="1">
            <a:off x="7560412" y="1317738"/>
            <a:ext cx="170727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F5543F6C-0C2C-D6AC-E57F-B58103D2839A}"/>
              </a:ext>
            </a:extLst>
          </p:cNvPr>
          <p:cNvSpPr txBox="1"/>
          <p:nvPr/>
        </p:nvSpPr>
        <p:spPr>
          <a:xfrm>
            <a:off x="7383723" y="1126423"/>
            <a:ext cx="18839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Africa &amp; Arabian Peninsula</a:t>
            </a:r>
          </a:p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[30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30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W, 40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E]</a:t>
            </a:r>
          </a:p>
        </p:txBody>
      </p: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D9859423-2081-30F8-F958-7455B6C1D5DC}"/>
              </a:ext>
            </a:extLst>
          </p:cNvPr>
          <p:cNvCxnSpPr>
            <a:cxnSpLocks/>
          </p:cNvCxnSpPr>
          <p:nvPr/>
        </p:nvCxnSpPr>
        <p:spPr>
          <a:xfrm flipH="1">
            <a:off x="7670926" y="1771923"/>
            <a:ext cx="15338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4" name="TextBox 223">
            <a:extLst>
              <a:ext uri="{FF2B5EF4-FFF2-40B4-BE49-F238E27FC236}">
                <a16:creationId xmlns:a16="http://schemas.microsoft.com/office/drawing/2014/main" id="{C2F09DEC-F677-5816-F69B-20D41705A04E}"/>
              </a:ext>
            </a:extLst>
          </p:cNvPr>
          <p:cNvSpPr txBox="1"/>
          <p:nvPr/>
        </p:nvSpPr>
        <p:spPr>
          <a:xfrm>
            <a:off x="7497084" y="1586908"/>
            <a:ext cx="18839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Oceania</a:t>
            </a:r>
          </a:p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[5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E, 60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S, 180</a:t>
            </a:r>
            <a:r>
              <a:rPr lang="it-IT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°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W]</a:t>
            </a:r>
          </a:p>
        </p:txBody>
      </p: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20B267E1-47C6-0E7A-54A3-F9A9D39ECD70}"/>
              </a:ext>
            </a:extLst>
          </p:cNvPr>
          <p:cNvCxnSpPr>
            <a:cxnSpLocks/>
          </p:cNvCxnSpPr>
          <p:nvPr/>
        </p:nvCxnSpPr>
        <p:spPr>
          <a:xfrm flipH="1">
            <a:off x="7127114" y="827951"/>
            <a:ext cx="852891" cy="38384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62404872-13B8-EC77-D9D9-2B30D42B1598}"/>
              </a:ext>
            </a:extLst>
          </p:cNvPr>
          <p:cNvCxnSpPr>
            <a:cxnSpLocks/>
          </p:cNvCxnSpPr>
          <p:nvPr/>
        </p:nvCxnSpPr>
        <p:spPr>
          <a:xfrm flipH="1">
            <a:off x="5717817" y="1309271"/>
            <a:ext cx="1842595" cy="23126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9F660CB0-64BA-A1DD-5013-299B170FC9B8}"/>
              </a:ext>
            </a:extLst>
          </p:cNvPr>
          <p:cNvCxnSpPr>
            <a:cxnSpLocks/>
          </p:cNvCxnSpPr>
          <p:nvPr/>
        </p:nvCxnSpPr>
        <p:spPr>
          <a:xfrm flipH="1">
            <a:off x="7127114" y="1769892"/>
            <a:ext cx="543812" cy="2837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06B578D9-C29C-D215-FCA7-96CDA6FF2120}"/>
              </a:ext>
            </a:extLst>
          </p:cNvPr>
          <p:cNvCxnSpPr>
            <a:cxnSpLocks/>
          </p:cNvCxnSpPr>
          <p:nvPr/>
        </p:nvCxnSpPr>
        <p:spPr>
          <a:xfrm flipV="1">
            <a:off x="1142064" y="1651288"/>
            <a:ext cx="171010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7B565DC1-0E8E-F166-494F-0D6A0EAB99E2}"/>
              </a:ext>
            </a:extLst>
          </p:cNvPr>
          <p:cNvCxnSpPr>
            <a:cxnSpLocks/>
          </p:cNvCxnSpPr>
          <p:nvPr/>
        </p:nvCxnSpPr>
        <p:spPr>
          <a:xfrm flipV="1">
            <a:off x="1324826" y="2228897"/>
            <a:ext cx="171010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7" name="Table 247">
            <a:extLst>
              <a:ext uri="{FF2B5EF4-FFF2-40B4-BE49-F238E27FC236}">
                <a16:creationId xmlns:a16="http://schemas.microsoft.com/office/drawing/2014/main" id="{923BC355-A8DA-7EDC-3F94-704343E703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4089665"/>
              </p:ext>
            </p:extLst>
          </p:nvPr>
        </p:nvGraphicFramePr>
        <p:xfrm>
          <a:off x="5072484" y="2674365"/>
          <a:ext cx="4236306" cy="232188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73849">
                  <a:extLst>
                    <a:ext uri="{9D8B030D-6E8A-4147-A177-3AD203B41FA5}">
                      <a16:colId xmlns:a16="http://schemas.microsoft.com/office/drawing/2014/main" val="4242181585"/>
                    </a:ext>
                  </a:extLst>
                </a:gridCol>
                <a:gridCol w="1363134">
                  <a:extLst>
                    <a:ext uri="{9D8B030D-6E8A-4147-A177-3AD203B41FA5}">
                      <a16:colId xmlns:a16="http://schemas.microsoft.com/office/drawing/2014/main" val="30788312"/>
                    </a:ext>
                  </a:extLst>
                </a:gridCol>
                <a:gridCol w="1299323">
                  <a:extLst>
                    <a:ext uri="{9D8B030D-6E8A-4147-A177-3AD203B41FA5}">
                      <a16:colId xmlns:a16="http://schemas.microsoft.com/office/drawing/2014/main" val="2055436453"/>
                    </a:ext>
                  </a:extLst>
                </a:gridCol>
              </a:tblGrid>
              <a:tr h="39878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Domains for pie-charts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% locations </a:t>
                      </a:r>
                      <a:r>
                        <a:rPr lang="en-US" sz="1000" i="0" u="sng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Not Representative</a:t>
                      </a:r>
                      <a:endParaRPr lang="en-GB" sz="1000" i="0" u="sng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0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% locations</a:t>
                      </a:r>
                      <a:r>
                        <a:rPr lang="en-US" sz="1000" i="0" u="sng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 Representative</a:t>
                      </a:r>
                      <a:endParaRPr lang="en-GB" sz="1000" i="0" u="sng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919801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North America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95.9 %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4.1 %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626032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South America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99.7 %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0.3 %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475635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Europe &amp; Mediterranean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96.1 %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3.9 %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9650921"/>
                  </a:ext>
                </a:extLst>
              </a:tr>
              <a:tr h="39878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Africa &amp; Arabian Peninsula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87.2 %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12.8 %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4517821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Asia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60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98 %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60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2 %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232533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Oceania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89.7 %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10.3 %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6030637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D9074ABF-ABD3-D3B3-93EA-A7692B3D5E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4615477"/>
              </p:ext>
            </p:extLst>
          </p:nvPr>
        </p:nvGraphicFramePr>
        <p:xfrm>
          <a:off x="5089559" y="5182338"/>
          <a:ext cx="4236306" cy="232188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73849">
                  <a:extLst>
                    <a:ext uri="{9D8B030D-6E8A-4147-A177-3AD203B41FA5}">
                      <a16:colId xmlns:a16="http://schemas.microsoft.com/office/drawing/2014/main" val="4242181585"/>
                    </a:ext>
                  </a:extLst>
                </a:gridCol>
                <a:gridCol w="1363134">
                  <a:extLst>
                    <a:ext uri="{9D8B030D-6E8A-4147-A177-3AD203B41FA5}">
                      <a16:colId xmlns:a16="http://schemas.microsoft.com/office/drawing/2014/main" val="30788312"/>
                    </a:ext>
                  </a:extLst>
                </a:gridCol>
                <a:gridCol w="1299323">
                  <a:extLst>
                    <a:ext uri="{9D8B030D-6E8A-4147-A177-3AD203B41FA5}">
                      <a16:colId xmlns:a16="http://schemas.microsoft.com/office/drawing/2014/main" val="2055436453"/>
                    </a:ext>
                  </a:extLst>
                </a:gridCol>
              </a:tblGrid>
              <a:tr h="398780">
                <a:tc>
                  <a:txBody>
                    <a:bodyPr/>
                    <a:lstStyle/>
                    <a:p>
                      <a:pPr marL="0" marR="0" lvl="0" indent="0" algn="ctr" defTabSz="960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Aptos" panose="020B0004020202020204" pitchFamily="34" charset="0"/>
                        </a:rPr>
                        <a:t>Domains for pie-charts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% locations </a:t>
                      </a:r>
                      <a:r>
                        <a:rPr lang="en-US" sz="1000" i="0" u="sng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Not Representative</a:t>
                      </a:r>
                      <a:endParaRPr lang="en-GB" sz="1000" i="0" u="sng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0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% locations</a:t>
                      </a:r>
                      <a:r>
                        <a:rPr lang="en-US" sz="1000" i="0" u="sng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 Representative</a:t>
                      </a:r>
                      <a:endParaRPr lang="en-GB" sz="1000" i="0" u="sng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919801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North America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94.2 %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5.8 %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626032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South America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99.3 %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0.7 %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475635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Europe &amp; Mediterranean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95.4%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4.6 %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9650921"/>
                  </a:ext>
                </a:extLst>
              </a:tr>
              <a:tr h="39878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Africa &amp; Arabian Peninsula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87.5 %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12.5 %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4517821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Asia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99 %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1 %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232533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Oceania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91.1 %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8.9 %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6030637"/>
                  </a:ext>
                </a:extLst>
              </a:tr>
            </a:tbl>
          </a:graphicData>
        </a:graphic>
      </p:graphicFrame>
      <p:graphicFrame>
        <p:nvGraphicFramePr>
          <p:cNvPr id="249" name="Table 247">
            <a:extLst>
              <a:ext uri="{FF2B5EF4-FFF2-40B4-BE49-F238E27FC236}">
                <a16:creationId xmlns:a16="http://schemas.microsoft.com/office/drawing/2014/main" id="{1E475F87-C36E-55BE-3D98-A376BB9814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6993603"/>
              </p:ext>
            </p:extLst>
          </p:nvPr>
        </p:nvGraphicFramePr>
        <p:xfrm>
          <a:off x="5094330" y="7744283"/>
          <a:ext cx="4236306" cy="232188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73849">
                  <a:extLst>
                    <a:ext uri="{9D8B030D-6E8A-4147-A177-3AD203B41FA5}">
                      <a16:colId xmlns:a16="http://schemas.microsoft.com/office/drawing/2014/main" val="4242181585"/>
                    </a:ext>
                  </a:extLst>
                </a:gridCol>
                <a:gridCol w="1363134">
                  <a:extLst>
                    <a:ext uri="{9D8B030D-6E8A-4147-A177-3AD203B41FA5}">
                      <a16:colId xmlns:a16="http://schemas.microsoft.com/office/drawing/2014/main" val="30788312"/>
                    </a:ext>
                  </a:extLst>
                </a:gridCol>
                <a:gridCol w="1299323">
                  <a:extLst>
                    <a:ext uri="{9D8B030D-6E8A-4147-A177-3AD203B41FA5}">
                      <a16:colId xmlns:a16="http://schemas.microsoft.com/office/drawing/2014/main" val="2055436453"/>
                    </a:ext>
                  </a:extLst>
                </a:gridCol>
              </a:tblGrid>
              <a:tr h="398780">
                <a:tc>
                  <a:txBody>
                    <a:bodyPr/>
                    <a:lstStyle/>
                    <a:p>
                      <a:pPr marL="0" marR="0" lvl="0" indent="0" algn="ctr" defTabSz="960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Aptos" panose="020B0004020202020204" pitchFamily="34" charset="0"/>
                        </a:rPr>
                        <a:t>Domains for pie-charts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% locations </a:t>
                      </a:r>
                      <a:r>
                        <a:rPr lang="en-US" sz="1000" i="0" u="sng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Not Representative</a:t>
                      </a:r>
                      <a:endParaRPr lang="en-GB" sz="1000" i="0" u="sng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0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% locations</a:t>
                      </a:r>
                      <a:r>
                        <a:rPr lang="en-US" sz="1000" i="0" u="sng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 Representative</a:t>
                      </a:r>
                      <a:endParaRPr lang="en-GB" sz="1000" i="0" u="sng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919801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North America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85.1 %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14.9 %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626032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South America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99.3 %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0.7 %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475635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Europe &amp; Mediterranean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81.7 %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18.3 %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9650921"/>
                  </a:ext>
                </a:extLst>
              </a:tr>
              <a:tr h="39878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Africa &amp; Arabian Peninsula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66.6 %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33.4 %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4517821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Asia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60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89.4 %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60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10.6 %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232533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Oceania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74%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26%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6030637"/>
                  </a:ext>
                </a:extLst>
              </a:tr>
            </a:tbl>
          </a:graphicData>
        </a:graphic>
      </p:graphicFrame>
      <p:graphicFrame>
        <p:nvGraphicFramePr>
          <p:cNvPr id="250" name="Table 247">
            <a:extLst>
              <a:ext uri="{FF2B5EF4-FFF2-40B4-BE49-F238E27FC236}">
                <a16:creationId xmlns:a16="http://schemas.microsoft.com/office/drawing/2014/main" id="{9D7110F4-08B3-9013-25F1-226C5F78F4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3467236"/>
              </p:ext>
            </p:extLst>
          </p:nvPr>
        </p:nvGraphicFramePr>
        <p:xfrm>
          <a:off x="5089559" y="10313209"/>
          <a:ext cx="4236306" cy="232188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73849">
                  <a:extLst>
                    <a:ext uri="{9D8B030D-6E8A-4147-A177-3AD203B41FA5}">
                      <a16:colId xmlns:a16="http://schemas.microsoft.com/office/drawing/2014/main" val="4242181585"/>
                    </a:ext>
                  </a:extLst>
                </a:gridCol>
                <a:gridCol w="1363134">
                  <a:extLst>
                    <a:ext uri="{9D8B030D-6E8A-4147-A177-3AD203B41FA5}">
                      <a16:colId xmlns:a16="http://schemas.microsoft.com/office/drawing/2014/main" val="30788312"/>
                    </a:ext>
                  </a:extLst>
                </a:gridCol>
                <a:gridCol w="1299323">
                  <a:extLst>
                    <a:ext uri="{9D8B030D-6E8A-4147-A177-3AD203B41FA5}">
                      <a16:colId xmlns:a16="http://schemas.microsoft.com/office/drawing/2014/main" val="2055436453"/>
                    </a:ext>
                  </a:extLst>
                </a:gridCol>
              </a:tblGrid>
              <a:tr h="398780">
                <a:tc>
                  <a:txBody>
                    <a:bodyPr/>
                    <a:lstStyle/>
                    <a:p>
                      <a:pPr marL="0" marR="0" lvl="0" indent="0" algn="ctr" defTabSz="960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Aptos" panose="020B0004020202020204" pitchFamily="34" charset="0"/>
                        </a:rPr>
                        <a:t>Domains for pie-charts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% locations </a:t>
                      </a:r>
                      <a:r>
                        <a:rPr lang="en-US" sz="1000" i="0" u="sng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Not Representative</a:t>
                      </a:r>
                      <a:endParaRPr lang="en-GB" sz="1000" i="0" u="sng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0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% locations</a:t>
                      </a:r>
                      <a:r>
                        <a:rPr lang="en-US" sz="1000" i="0" u="sng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 Representative</a:t>
                      </a:r>
                      <a:endParaRPr lang="en-GB" sz="1000" i="0" u="sng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919801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North America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4.5 %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95.5 %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626032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South America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25.7 %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74.3 %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475635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Europe &amp; Mediterranean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1.2%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98.8 %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9650921"/>
                  </a:ext>
                </a:extLst>
              </a:tr>
              <a:tr h="39878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Africa &amp; Arabian Peninsula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7.8 %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92.2 %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4517821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Asia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6.9 %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93.1 %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2325334"/>
                  </a:ext>
                </a:extLst>
              </a:tr>
              <a:tr h="30486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ptos" panose="020B0004020202020204" pitchFamily="34" charset="0"/>
                        </a:rPr>
                        <a:t>Oceania</a:t>
                      </a:r>
                      <a:endParaRPr lang="en-GB" sz="1000" dirty="0"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D84"/>
                          </a:solidFill>
                          <a:latin typeface="Aptos" panose="020B0004020202020204" pitchFamily="34" charset="0"/>
                        </a:rPr>
                        <a:t>1.7 %</a:t>
                      </a:r>
                      <a:endParaRPr lang="en-GB" sz="1000" dirty="0">
                        <a:solidFill>
                          <a:srgbClr val="FF0D84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7FFF"/>
                          </a:solidFill>
                          <a:latin typeface="Aptos" panose="020B0004020202020204" pitchFamily="34" charset="0"/>
                        </a:rPr>
                        <a:t>98.3 %</a:t>
                      </a:r>
                      <a:endParaRPr lang="en-GB" sz="1000" dirty="0">
                        <a:solidFill>
                          <a:srgbClr val="007FFF"/>
                        </a:solidFill>
                        <a:latin typeface="Aptos" panose="020B00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6030637"/>
                  </a:ext>
                </a:extLst>
              </a:tr>
            </a:tbl>
          </a:graphicData>
        </a:graphic>
      </p:graphicFrame>
      <p:sp>
        <p:nvSpPr>
          <p:cNvPr id="251" name="TextBox 250">
            <a:extLst>
              <a:ext uri="{FF2B5EF4-FFF2-40B4-BE49-F238E27FC236}">
                <a16:creationId xmlns:a16="http://schemas.microsoft.com/office/drawing/2014/main" id="{E6919208-AAA5-5C26-8BA1-2AC3AA832DDF}"/>
              </a:ext>
            </a:extLst>
          </p:cNvPr>
          <p:cNvSpPr txBox="1"/>
          <p:nvPr/>
        </p:nvSpPr>
        <p:spPr>
          <a:xfrm>
            <a:off x="0" y="1268030"/>
            <a:ext cx="885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(a) Domains to create the pie-charts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77E3A5-3BD6-112B-6DB3-647E79FEAAE8}"/>
              </a:ext>
            </a:extLst>
          </p:cNvPr>
          <p:cNvSpPr txBox="1"/>
          <p:nvPr/>
        </p:nvSpPr>
        <p:spPr>
          <a:xfrm>
            <a:off x="3218145" y="1100185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8E9EA8-2FB5-1A50-74F1-CC974866AD74}"/>
              </a:ext>
            </a:extLst>
          </p:cNvPr>
          <p:cNvSpPr txBox="1"/>
          <p:nvPr/>
        </p:nvSpPr>
        <p:spPr>
          <a:xfrm>
            <a:off x="3200066" y="1323001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804467-10D5-F441-1E95-31848F18FECF}"/>
              </a:ext>
            </a:extLst>
          </p:cNvPr>
          <p:cNvSpPr txBox="1"/>
          <p:nvPr/>
        </p:nvSpPr>
        <p:spPr>
          <a:xfrm>
            <a:off x="3254264" y="1508958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1CEA1F-57BA-1633-8E25-232AFEA42ED7}"/>
              </a:ext>
            </a:extLst>
          </p:cNvPr>
          <p:cNvSpPr txBox="1"/>
          <p:nvPr/>
        </p:nvSpPr>
        <p:spPr>
          <a:xfrm>
            <a:off x="3232573" y="1709089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56B95F-D218-2905-CAC3-A6A8FB756F4D}"/>
              </a:ext>
            </a:extLst>
          </p:cNvPr>
          <p:cNvSpPr txBox="1"/>
          <p:nvPr/>
        </p:nvSpPr>
        <p:spPr>
          <a:xfrm>
            <a:off x="3225359" y="1923707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DD5372-1CB8-E986-B42F-EA714C55FDB8}"/>
              </a:ext>
            </a:extLst>
          </p:cNvPr>
          <p:cNvSpPr txBox="1"/>
          <p:nvPr/>
        </p:nvSpPr>
        <p:spPr>
          <a:xfrm>
            <a:off x="3200066" y="877637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70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90B8BC-35E2-F40B-7C6D-1AEF7444497C}"/>
              </a:ext>
            </a:extLst>
          </p:cNvPr>
          <p:cNvSpPr txBox="1"/>
          <p:nvPr/>
        </p:nvSpPr>
        <p:spPr>
          <a:xfrm>
            <a:off x="3200066" y="687865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80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98D877-414E-2654-D95B-F16DB7DA8FE5}"/>
              </a:ext>
            </a:extLst>
          </p:cNvPr>
          <p:cNvSpPr txBox="1"/>
          <p:nvPr/>
        </p:nvSpPr>
        <p:spPr>
          <a:xfrm>
            <a:off x="3214494" y="3363819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70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AAAF65-FCEF-0D06-88BF-208E8D25F6CF}"/>
              </a:ext>
            </a:extLst>
          </p:cNvPr>
          <p:cNvSpPr txBox="1"/>
          <p:nvPr/>
        </p:nvSpPr>
        <p:spPr>
          <a:xfrm>
            <a:off x="3232573" y="214977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80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69835F-A8C5-1102-1789-25E82AB877BF}"/>
              </a:ext>
            </a:extLst>
          </p:cNvPr>
          <p:cNvSpPr txBox="1"/>
          <p:nvPr/>
        </p:nvSpPr>
        <p:spPr>
          <a:xfrm>
            <a:off x="4631245" y="488099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D8806D-5401-5606-EC3D-8F7C690764C6}"/>
              </a:ext>
            </a:extLst>
          </p:cNvPr>
          <p:cNvSpPr txBox="1"/>
          <p:nvPr/>
        </p:nvSpPr>
        <p:spPr>
          <a:xfrm>
            <a:off x="5289750" y="488099"/>
            <a:ext cx="3545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16ED8F-F952-E33E-FBA3-F9F2E33AC750}"/>
              </a:ext>
            </a:extLst>
          </p:cNvPr>
          <p:cNvSpPr txBox="1"/>
          <p:nvPr/>
        </p:nvSpPr>
        <p:spPr>
          <a:xfrm>
            <a:off x="5891317" y="488099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7414DA-91CF-3851-976D-8F44A12AE3C9}"/>
              </a:ext>
            </a:extLst>
          </p:cNvPr>
          <p:cNvSpPr txBox="1"/>
          <p:nvPr/>
        </p:nvSpPr>
        <p:spPr>
          <a:xfrm>
            <a:off x="6496324" y="488099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59B36D-E0C1-5766-F53C-2191C859D4A3}"/>
              </a:ext>
            </a:extLst>
          </p:cNvPr>
          <p:cNvSpPr txBox="1"/>
          <p:nvPr/>
        </p:nvSpPr>
        <p:spPr>
          <a:xfrm>
            <a:off x="3977038" y="488099"/>
            <a:ext cx="497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877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493</Words>
  <Application>Microsoft Office PowerPoint</Application>
  <PresentationFormat>A3 Paper (297x420 mm)</PresentationFormat>
  <Paragraphs>143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Maria Pillosu</cp:lastModifiedBy>
  <cp:revision>1</cp:revision>
  <dcterms:created xsi:type="dcterms:W3CDTF">2024-05-05T06:29:24Z</dcterms:created>
  <dcterms:modified xsi:type="dcterms:W3CDTF">2024-05-06T07:03:59Z</dcterms:modified>
</cp:coreProperties>
</file>

<file path=docProps/thumbnail.jpeg>
</file>